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5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Liczba mieszkańców</c:v>
                </c:pt>
              </c:strCache>
            </c:strRef>
          </c:tx>
          <c:dLbls>
            <c:showVal val="1"/>
          </c:dLbls>
          <c:cat>
            <c:strRef>
              <c:f>Arkusz1!$A$2:$A$6</c:f>
              <c:strCache>
                <c:ptCount val="5"/>
                <c:pt idx="0">
                  <c:v>Warszawa</c:v>
                </c:pt>
                <c:pt idx="1">
                  <c:v>Kraków</c:v>
                </c:pt>
                <c:pt idx="2">
                  <c:v>Łódź</c:v>
                </c:pt>
                <c:pt idx="3">
                  <c:v>Wrocław</c:v>
                </c:pt>
                <c:pt idx="4">
                  <c:v>Poznań</c:v>
                </c:pt>
              </c:strCache>
            </c:strRef>
          </c:cat>
          <c:val>
            <c:numRef>
              <c:f>Arkusz1!$B$2:$B$6</c:f>
              <c:numCache>
                <c:formatCode>#,##0</c:formatCode>
                <c:ptCount val="5"/>
                <c:pt idx="0">
                  <c:v>1735442</c:v>
                </c:pt>
                <c:pt idx="1">
                  <c:v>761873</c:v>
                </c:pt>
                <c:pt idx="2">
                  <c:v>706004</c:v>
                </c:pt>
                <c:pt idx="3">
                  <c:v>634487</c:v>
                </c:pt>
                <c:pt idx="4">
                  <c:v>545680</c:v>
                </c:pt>
              </c:numCache>
            </c:numRef>
          </c:val>
        </c:ser>
        <c:dLbls>
          <c:showVal val="1"/>
        </c:dLbls>
        <c:gapWidth val="75"/>
        <c:axId val="78159232"/>
        <c:axId val="79590528"/>
      </c:barChart>
      <c:catAx>
        <c:axId val="78159232"/>
        <c:scaling>
          <c:orientation val="minMax"/>
        </c:scaling>
        <c:axPos val="b"/>
        <c:majorTickMark val="none"/>
        <c:tickLblPos val="nextTo"/>
        <c:crossAx val="79590528"/>
        <c:crosses val="autoZero"/>
        <c:auto val="1"/>
        <c:lblAlgn val="ctr"/>
        <c:lblOffset val="100"/>
      </c:catAx>
      <c:valAx>
        <c:axId val="79590528"/>
        <c:scaling>
          <c:orientation val="minMax"/>
        </c:scaling>
        <c:axPos val="l"/>
        <c:numFmt formatCode="#,##0" sourceLinked="1"/>
        <c:majorTickMark val="none"/>
        <c:tickLblPos val="nextTo"/>
        <c:crossAx val="7815923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F55002-FF99-4FC2-9B8D-3F3034CB20C2}" type="datetimeFigureOut">
              <a:rPr lang="pl-PL" smtClean="0"/>
              <a:pPr/>
              <a:t>09.02.2017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4BE82-2F0A-4D1D-84D6-F6843F1C26C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F55002-FF99-4FC2-9B8D-3F3034CB20C2}" type="datetimeFigureOut">
              <a:rPr lang="pl-PL" smtClean="0"/>
              <a:pPr/>
              <a:t>09.02.2017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4BE82-2F0A-4D1D-84D6-F6843F1C26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F55002-FF99-4FC2-9B8D-3F3034CB20C2}" type="datetimeFigureOut">
              <a:rPr lang="pl-PL" smtClean="0"/>
              <a:pPr/>
              <a:t>09.02.2017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4BE82-2F0A-4D1D-84D6-F6843F1C26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F55002-FF99-4FC2-9B8D-3F3034CB20C2}" type="datetimeFigureOut">
              <a:rPr lang="pl-PL" smtClean="0"/>
              <a:pPr/>
              <a:t>09.02.2017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4BE82-2F0A-4D1D-84D6-F6843F1C26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F55002-FF99-4FC2-9B8D-3F3034CB20C2}" type="datetimeFigureOut">
              <a:rPr lang="pl-PL" smtClean="0"/>
              <a:pPr/>
              <a:t>09.02.2017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4BE82-2F0A-4D1D-84D6-F6843F1C26C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F55002-FF99-4FC2-9B8D-3F3034CB20C2}" type="datetimeFigureOut">
              <a:rPr lang="pl-PL" smtClean="0"/>
              <a:pPr/>
              <a:t>09.02.2017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4BE82-2F0A-4D1D-84D6-F6843F1C26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F55002-FF99-4FC2-9B8D-3F3034CB20C2}" type="datetimeFigureOut">
              <a:rPr lang="pl-PL" smtClean="0"/>
              <a:pPr/>
              <a:t>09.02.2017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4BE82-2F0A-4D1D-84D6-F6843F1C26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F55002-FF99-4FC2-9B8D-3F3034CB20C2}" type="datetimeFigureOut">
              <a:rPr lang="pl-PL" smtClean="0"/>
              <a:pPr/>
              <a:t>09.02.2017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4BE82-2F0A-4D1D-84D6-F6843F1C26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F55002-FF99-4FC2-9B8D-3F3034CB20C2}" type="datetimeFigureOut">
              <a:rPr lang="pl-PL" smtClean="0"/>
              <a:pPr/>
              <a:t>09.02.2017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4BE82-2F0A-4D1D-84D6-F6843F1C26C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F55002-FF99-4FC2-9B8D-3F3034CB20C2}" type="datetimeFigureOut">
              <a:rPr lang="pl-PL" smtClean="0"/>
              <a:pPr/>
              <a:t>09.02.2017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4BE82-2F0A-4D1D-84D6-F6843F1C26C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F55002-FF99-4FC2-9B8D-3F3034CB20C2}" type="datetimeFigureOut">
              <a:rPr lang="pl-PL" smtClean="0"/>
              <a:pPr/>
              <a:t>09.02.2017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4BE82-2F0A-4D1D-84D6-F6843F1C26C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F55002-FF99-4FC2-9B8D-3F3034CB20C2}" type="datetimeFigureOut">
              <a:rPr lang="pl-PL" smtClean="0"/>
              <a:pPr/>
              <a:t>09.02.2017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A4BE82-2F0A-4D1D-84D6-F6843F1C26C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Wykresy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Jan Kowalski 6a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Największe miasta w Polsce pod względem ludności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1214414" y="1643050"/>
          <a:ext cx="7472386" cy="481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Najbardziej  zaludnione miasta świata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Najdłuższe rzeki świata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Największe miasta w Polsce pod względem powierzchni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Największe kontynenty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27</Words>
  <Application>Microsoft Office PowerPoint</Application>
  <PresentationFormat>Pokaz na ekranie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Przesilenie</vt:lpstr>
      <vt:lpstr>Wykresy</vt:lpstr>
      <vt:lpstr>Największe miasta w Polsce pod względem ludności</vt:lpstr>
      <vt:lpstr>Najbardziej  zaludnione miasta świata</vt:lpstr>
      <vt:lpstr>Najdłuższe rzeki świata</vt:lpstr>
      <vt:lpstr>Największe miasta w Polsce pod względem powierzchni</vt:lpstr>
      <vt:lpstr>Największe kontynenty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Miasta Polski</dc:title>
  <dc:creator>123</dc:creator>
  <cp:lastModifiedBy>RW</cp:lastModifiedBy>
  <cp:revision>8</cp:revision>
  <dcterms:created xsi:type="dcterms:W3CDTF">2015-09-28T09:18:13Z</dcterms:created>
  <dcterms:modified xsi:type="dcterms:W3CDTF">2017-02-09T12:28:33Z</dcterms:modified>
</cp:coreProperties>
</file>