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5" r:id="rId1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2C31-EA0B-401C-9C8E-3D38348F04B8}" type="datetimeFigureOut">
              <a:rPr lang="pl-PL"/>
              <a:pPr>
                <a:defRPr/>
              </a:pPr>
              <a:t>2016-03-15</a:t>
            </a:fld>
            <a:endParaRPr lang="pl-P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D2C18-EAC4-465D-BDAA-CF1A528101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52B0-4CD6-4FAA-986F-0668103F838D}" type="datetimeFigureOut">
              <a:rPr lang="pl-PL"/>
              <a:pPr>
                <a:defRPr/>
              </a:pPr>
              <a:t>2016-03-15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6F6FD-17D2-4FFA-8F7E-5FBE929B8E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BDC3F-37DF-4F13-800A-A59D7EB89D2D}" type="datetimeFigureOut">
              <a:rPr lang="pl-PL"/>
              <a:pPr>
                <a:defRPr/>
              </a:pPr>
              <a:t>2016-03-15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9827D-B0F3-433B-B3F9-53ADD3BCB8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54B5-E4F7-4A95-8AA1-D2431D75887E}" type="datetimeFigureOut">
              <a:rPr lang="pl-PL"/>
              <a:pPr>
                <a:defRPr/>
              </a:pPr>
              <a:t>2016-03-15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66D25-D9B4-4FEB-A980-E5A3DD8CD2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BE50-4BB4-43BF-8D63-A8B0A7DD91D8}" type="datetimeFigureOut">
              <a:rPr lang="pl-PL"/>
              <a:pPr>
                <a:defRPr/>
              </a:pPr>
              <a:t>2016-03-15</a:t>
            </a:fld>
            <a:endParaRPr lang="pl-P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6149-6657-4C92-97D6-B9A97DDBF1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51C7-F06B-49D9-9E35-50B4FA8FAE17}" type="datetimeFigureOut">
              <a:rPr lang="pl-PL"/>
              <a:pPr>
                <a:defRPr/>
              </a:pPr>
              <a:t>2016-03-15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E1222-805C-4E5D-ABB5-BA9C9ED6A1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71DC-A741-41D7-879B-57065876F026}" type="datetimeFigureOut">
              <a:rPr lang="pl-PL"/>
              <a:pPr>
                <a:defRPr/>
              </a:pPr>
              <a:t>2016-03-15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4B9EE-457E-460F-82A0-3D366848CF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7BD2-DBF6-46C4-85C3-7342ED719710}" type="datetimeFigureOut">
              <a:rPr lang="pl-PL"/>
              <a:pPr>
                <a:defRPr/>
              </a:pPr>
              <a:t>2016-03-15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5CAE2-1A73-4F75-AFAE-1C7451878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F3A09-F963-44FC-A05C-4D3334BF7C1B}" type="datetimeFigureOut">
              <a:rPr lang="pl-PL"/>
              <a:pPr>
                <a:defRPr/>
              </a:pPr>
              <a:t>2016-03-15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6967-B7AA-43E0-B3FB-A66A606D83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10D67-1560-41D1-93BD-B9405E2F7901}" type="datetimeFigureOut">
              <a:rPr lang="pl-PL"/>
              <a:pPr>
                <a:defRPr/>
              </a:pPr>
              <a:t>2016-03-15</a:t>
            </a:fld>
            <a:endParaRPr lang="pl-P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44634D-C0A2-4D6F-BCDA-9E8A54B740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5F6B-7874-4F65-8377-770AD41591A6}" type="datetimeFigureOut">
              <a:rPr lang="pl-PL"/>
              <a:pPr>
                <a:defRPr/>
              </a:pPr>
              <a:t>2016-03-15</a:t>
            </a:fld>
            <a:endParaRPr lang="pl-P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034D-339C-4EBB-AF2D-BBC8F8ABD8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833E8-ECA8-4E6B-A460-FA6A0FB04B7A}" type="datetimeFigureOut">
              <a:rPr lang="pl-PL"/>
              <a:pPr>
                <a:defRPr/>
              </a:pPr>
              <a:t>2016-03-15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F86830-D5FE-4F9E-9CB5-6C69BB677E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4" r:id="rId2"/>
    <p:sldLayoutId id="2147483792" r:id="rId3"/>
    <p:sldLayoutId id="2147483785" r:id="rId4"/>
    <p:sldLayoutId id="2147483786" r:id="rId5"/>
    <p:sldLayoutId id="2147483787" r:id="rId6"/>
    <p:sldLayoutId id="2147483788" r:id="rId7"/>
    <p:sldLayoutId id="2147483793" r:id="rId8"/>
    <p:sldLayoutId id="2147483794" r:id="rId9"/>
    <p:sldLayoutId id="2147483789" r:id="rId10"/>
    <p:sldLayoutId id="2147483790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19140000">
            <a:off x="817563" y="1730375"/>
            <a:ext cx="5648325" cy="12049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Prezentacje multimedialne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19140000">
            <a:off x="1212850" y="2470150"/>
            <a:ext cx="6510338" cy="3302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/>
              <a:t>Zasady tworzenia efektywnej prezentacji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819FB"/>
            </a:gs>
            <a:gs pos="25000">
              <a:srgbClr val="0819FB"/>
            </a:gs>
            <a:gs pos="35001">
              <a:srgbClr val="1A8D48"/>
            </a:gs>
            <a:gs pos="46001">
              <a:srgbClr val="FFFF00"/>
            </a:gs>
            <a:gs pos="56000">
              <a:srgbClr val="92D050"/>
            </a:gs>
            <a:gs pos="62080">
              <a:srgbClr val="F7A30B"/>
            </a:gs>
            <a:gs pos="69000">
              <a:srgbClr val="E81766"/>
            </a:gs>
            <a:gs pos="73000">
              <a:srgbClr val="EE3F17"/>
            </a:gs>
            <a:gs pos="80409">
              <a:srgbClr val="92D050"/>
            </a:gs>
            <a:gs pos="85001">
              <a:srgbClr val="FFFF00"/>
            </a:gs>
            <a:gs pos="100000">
              <a:srgbClr val="00B0F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pattFill prst="sphere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Tło </a:t>
            </a:r>
            <a:r>
              <a:rPr lang="pl-PL" i="1" cap="none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(zły przykład)</a:t>
            </a:r>
            <a:endParaRPr lang="pl-PL" i="1" cap="none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Unikaj tła, które jest rozpraszające, lub z którego trudno coś przeczytać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Umieszczanie fotografii w tle jest kiepskim pomysłem (jeśli bardzo chcesz wykorzystać fotografię - </a:t>
            </a:r>
            <a:r>
              <a:rPr lang="pl-PL" sz="20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zmniejsz jej kontrast i rozjaśnij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)</a:t>
            </a:r>
            <a:endParaRPr lang="pl-PL" sz="20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Wykresy, ryciny i fotografie</a:t>
            </a:r>
            <a:endParaRPr lang="pl-PL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pl-PL" sz="2000" b="0" dirty="0" smtClean="0">
                <a:latin typeface="Arial" charset="0"/>
                <a:cs typeface="Arial" charset="0"/>
              </a:rPr>
              <a:t>Używaj wykresów zamiast tabel z danymi liczbowymi:</a:t>
            </a:r>
            <a:br>
              <a:rPr lang="pl-PL" sz="2000" b="0" dirty="0" smtClean="0">
                <a:latin typeface="Arial" charset="0"/>
                <a:cs typeface="Arial" charset="0"/>
              </a:rPr>
            </a:br>
            <a:r>
              <a:rPr lang="pl-PL" sz="2000" b="0" dirty="0" smtClean="0">
                <a:latin typeface="Arial" charset="0"/>
                <a:cs typeface="Arial" charset="0"/>
              </a:rPr>
              <a:t>- </a:t>
            </a:r>
            <a:r>
              <a:rPr lang="pl-PL" sz="1800" b="0" dirty="0" smtClean="0">
                <a:latin typeface="Arial" charset="0"/>
                <a:cs typeface="Arial" charset="0"/>
              </a:rPr>
              <a:t>Dane liczbowe przedstawione na wykresach są łatwiejsze do porównania i odbioru niż dane w tabeli</a:t>
            </a:r>
            <a:br>
              <a:rPr lang="pl-PL" sz="1800" b="0" dirty="0" smtClean="0">
                <a:latin typeface="Arial" charset="0"/>
                <a:cs typeface="Arial" charset="0"/>
              </a:rPr>
            </a:br>
            <a:r>
              <a:rPr lang="pl-PL" sz="1800" b="0" dirty="0" smtClean="0">
                <a:latin typeface="Arial" charset="0"/>
                <a:cs typeface="Arial" charset="0"/>
              </a:rPr>
              <a:t>- Na wykresach łatwiej uchwycić trendy</a:t>
            </a:r>
          </a:p>
          <a:p>
            <a:pPr>
              <a:buFont typeface="Arial" charset="0"/>
              <a:buChar char="•"/>
            </a:pPr>
            <a:r>
              <a:rPr lang="pl-PL" sz="2000" b="0" dirty="0" smtClean="0">
                <a:latin typeface="Arial" charset="0"/>
                <a:cs typeface="Arial" charset="0"/>
              </a:rPr>
              <a:t>Zawsze tytułuj wykresy, ryciny i fotografie</a:t>
            </a:r>
          </a:p>
          <a:p>
            <a:pPr>
              <a:buFont typeface="Arial" charset="0"/>
              <a:buChar char="•"/>
            </a:pPr>
            <a:r>
              <a:rPr lang="pl-PL" sz="2000" b="0" dirty="0" smtClean="0">
                <a:latin typeface="Arial" charset="0"/>
                <a:cs typeface="Arial" charset="0"/>
              </a:rPr>
              <a:t>Zawsze podaj źródło, z którego pochodzą prezentowane grafiki</a:t>
            </a:r>
          </a:p>
          <a:p>
            <a:pPr>
              <a:buFont typeface="Arial" charset="0"/>
              <a:buChar char="•"/>
            </a:pPr>
            <a:r>
              <a:rPr lang="pl-PL" sz="2000" b="0" dirty="0" smtClean="0">
                <a:latin typeface="Arial" charset="0"/>
                <a:cs typeface="Arial" charset="0"/>
              </a:rPr>
              <a:t>Pamiętaj, że słaba jakość grafiki będzie jeszcze bardziej rzucać się w oczy po wyświetleniu przez projektor</a:t>
            </a:r>
          </a:p>
          <a:p>
            <a:endParaRPr lang="pl-PL" sz="2000" b="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Wykresy, ryciny i fotografie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9900" y="1487488"/>
            <a:ext cx="4102100" cy="2803525"/>
          </a:xfrm>
        </p:spPr>
      </p:pic>
      <p:pic>
        <p:nvPicPr>
          <p:cNvPr id="6" name="Wykres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050" y="1847850"/>
            <a:ext cx="3779838" cy="2370138"/>
          </a:xfrm>
          <a:prstGeom prst="rect">
            <a:avLst/>
          </a:prstGeom>
          <a:noFill/>
        </p:spPr>
      </p:pic>
      <p:sp>
        <p:nvSpPr>
          <p:cNvPr id="20485" name="pole tekstowe 6"/>
          <p:cNvSpPr txBox="1">
            <a:spLocks noChangeArrowheads="1"/>
          </p:cNvSpPr>
          <p:nvPr/>
        </p:nvSpPr>
        <p:spPr bwMode="auto">
          <a:xfrm>
            <a:off x="2339975" y="4508500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lepiej</a:t>
            </a:r>
          </a:p>
        </p:txBody>
      </p:sp>
      <p:sp>
        <p:nvSpPr>
          <p:cNvPr id="20486" name="pole tekstowe 7"/>
          <p:cNvSpPr txBox="1">
            <a:spLocks noChangeArrowheads="1"/>
          </p:cNvSpPr>
          <p:nvPr/>
        </p:nvSpPr>
        <p:spPr bwMode="auto">
          <a:xfrm>
            <a:off x="6443663" y="4508500"/>
            <a:ext cx="766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gorzej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Wykresy, ryciny i fotografie</a:t>
            </a:r>
            <a:endParaRPr lang="pl-PL" dirty="0"/>
          </a:p>
        </p:txBody>
      </p:sp>
      <p:pic>
        <p:nvPicPr>
          <p:cNvPr id="21507" name="Picture 8" descr="http://upload.wikimedia.org/wikipedia/commons/7/75/Polska_ca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42894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 descr="https://encrypted-tbn2.gstatic.com/images?q=tbn:ANd9GcRbypai-mLCcfy5nXsusUmDyMirCezmOqvpFaoyGDtdShOg8LEmg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1052513"/>
            <a:ext cx="431006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pole tekstowe 2"/>
          <p:cNvSpPr txBox="1">
            <a:spLocks noChangeArrowheads="1"/>
          </p:cNvSpPr>
          <p:nvPr/>
        </p:nvSpPr>
        <p:spPr bwMode="auto">
          <a:xfrm>
            <a:off x="488950" y="5022850"/>
            <a:ext cx="3670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Ryc. 1. Mapa hipsometryczna Polski</a:t>
            </a:r>
          </a:p>
          <a:p>
            <a:r>
              <a:rPr lang="pl-PL"/>
              <a:t>(wikipedia.org 2013)</a:t>
            </a:r>
          </a:p>
        </p:txBody>
      </p:sp>
      <p:sp>
        <p:nvSpPr>
          <p:cNvPr id="21510" name="pole tekstowe 3"/>
          <p:cNvSpPr txBox="1">
            <a:spLocks noChangeArrowheads="1"/>
          </p:cNvSpPr>
          <p:nvPr/>
        </p:nvSpPr>
        <p:spPr bwMode="auto">
          <a:xfrm>
            <a:off x="5364163" y="5080000"/>
            <a:ext cx="2963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Mapa hipsometryczna Polski</a:t>
            </a:r>
          </a:p>
        </p:txBody>
      </p:sp>
      <p:sp>
        <p:nvSpPr>
          <p:cNvPr id="21511" name="pole tekstowe 4"/>
          <p:cNvSpPr txBox="1">
            <a:spLocks noChangeArrowheads="1"/>
          </p:cNvSpPr>
          <p:nvPr/>
        </p:nvSpPr>
        <p:spPr bwMode="auto">
          <a:xfrm>
            <a:off x="1763713" y="5753100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lepiej</a:t>
            </a:r>
          </a:p>
        </p:txBody>
      </p:sp>
      <p:sp>
        <p:nvSpPr>
          <p:cNvPr id="21512" name="pole tekstowe 5"/>
          <p:cNvSpPr txBox="1">
            <a:spLocks noChangeArrowheads="1"/>
          </p:cNvSpPr>
          <p:nvPr/>
        </p:nvSpPr>
        <p:spPr bwMode="auto">
          <a:xfrm>
            <a:off x="6445250" y="5732463"/>
            <a:ext cx="766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gorzej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Wykresy, ryciny i fotografie</a:t>
            </a:r>
            <a:endParaRPr lang="pl-PL" dirty="0"/>
          </a:p>
        </p:txBody>
      </p:sp>
      <p:sp>
        <p:nvSpPr>
          <p:cNvPr id="22531" name="AutoShape 2" descr="data:image/jpeg;base64,/9j/4AAQSkZJRgABAQAAAQABAAD/2wCEAAkGBhISERQUExQWFBUWGB8aFxgYGRofIBsYICEbGxwfGh0aHCYfHSAkHBofHy8gIycpLCwsHB4xNjAqNSYrLCkBCQoKDgwOGg8PGiwkHyQsLCwsLCwsLCwsLC8sLCwsLCwsLCwsLCwsLCwsLCwsLCwsLCwsLCwsLCwsLCwsLCwsLP/AABEIALsBDgMBIgACEQEDEQH/xAAcAAACAwEBAQEAAAAAAAAAAAAFBgIDBAcBAAj/xAA9EAACAQIEBAUCBAUCBgIDAAABAhEDIQAEEjEFIkFRBhMyYXGBkQdCobEUI1LB8GLRFTNyguHxQ5IWU6L/xAAaAQADAQEBAQAAAAAAAAAAAAABAgMABAUG/8QAKhEAAgICAgEDAgYDAAAAAAAAAAECEQMhEjFBBCJREzIUI2FxobGCkcH/2gAMAwEAAhEDEQA/AMOXVtIAi4HQY+q8MfeRPuMe5bO6dPLNh7YJHi9MW3nYxj0Wmukclr5BNLNVac8gI22/a1sZX4zUUjSoF9iMGzm0Bn748XO0mkMojv8A+IwP8TfpZnyfioEAVKYn+qB/tinN+JEJhUB9yB+mCVPIU3Fo+2B1fgIb0rtgJQvoZuVdkKXE6R3Av7DEq9dDsFn4F8YanBnXpbHtPgzNcA/bDcYC3I9zOYUbrH0GMacS0mwH2GNWZybJYifnpgc9EHDxjFgbZOtnySSAPtiP8Wx7H6DEqeRnbEf4cg3w9RFtl/8AGhQOUT3gYpevqNsfVst2xT5WMooPJlhzPSB9hj5MyB0kfTGdlOPhSOG4IXkXZiup2A+2K1ZeoHzGKmTFtPJkidh7/MYSbhjjbDHlJ0it6EyQCQN4Gw9+2IMkWIj5GCNdQukWVRIYk35pvcdIEj2PtjRk1oLU0OKqCpB5AsFgOXUrCVLb7ySTO+OL8ar0tHT+H13sBGn8Y8gdsbWy/m5h1pABBJljAET3+IjebDcDGYjHbizQydf6OecJQ7KSuPAuLCMeYvROyGn2x5o9sW6cfacajWVaMfeX7YujH2nB4gtlIp4kFGLNOPdOBRrKyg7Yl5XtienEtONRrIBB7fbEa1Kwti8JjyslsLJaDF7C2XkwJ6DG0ZcRYyR7ftjFlqLMisoLAxtvtO2/+dr4+q02F4n4ZZHuRMgdJ2m2I/UhV8hvpzuqL2cCxkfTEPMHzitBUchArMTOkKCZiJ6W3749zvD61EKXRgrWDRY/B23t823wFmxvyN9Oa8GtUgSGM4uocQdNmn5wLrI9MHWrLeJKkXG4kiCbbY8o5uV1bL0JgSfad/8A13GNKWPy0ZKXhMMpxxrBhbrH/nEn41DDyyfiP8nGbw9w5c7W8pMxTR55UcMNe5gHT0AkgXIBgjfDo/4YVUAFKsGuoJ0gM0wSTPKqiJhZJtMxjlyZoK1FX/ReEJPt0L7tVZGatSKjTKAiGbaW0ESKYn1mATAE3gKuVralVggZ/SNJi4JgtMLEXNxvtF2vM+HqVGuzZjNUa1QGXR9TFjb16ZIAtC3tBJHSOQz6180tLUVWpIWWUFjyliWXU6sVESGa8CQBpxx/VnfZ0/TjXQtZbOU+ZYIYCb9RcSp6iR+2M+ZYE74948C1d6xUgB9AbUTIAQ3LFmexH5eo9o8zGWHlh0cEn2JE+xUEtzGLDcGwF8dmL1MVG59nNPDK6iQBGMfmjmsVAkEkHcXi0n9Oo+jBwzw69RUC8zBdVVoPKecRuOWJk2/addXg2XoL5dUs7Ea2FI0yKcCwLmYLR+UGIF+0MnrHfs0ikPTqvcKWRqLVHqCbyWmB2uoJMj2xofhr3P5bwbiQJvBAI26jrhvyxy9Oii06OkmpeGYzGqQS5IPRSRoEwJ7U53OGoVo09LVDyhmm8EllPKY0gSSZER9UfrMt6Y34eHkUKFHUTqsF3nv2P6mPY4PDK6BTBFyockWgMZC26XIF+3ecb894fNOKWktLl2i5ZPVzbwTeYiNVthj6ogRWNbWJEju63DBQJE7HsPgYhnzyyu2VxYljQCq+HXzJIDATO5VRuYBZiFAmRvcj2jBCn4QqNnwjuwSiA1V1J5Ao2LEBWaYkgwASSYBxtrZpGRadEAFf6mXzJInTpIhTeLk/mxKhwZq2Z1PX0MwIfUNWt4spDdbqQSYBEjE4zrTHavZtfhuVQvQ1SkDSKFPzCOaeaoV5+Ui2reIA2xlrcHy4pVHahVdJMM0DyyJIBSk1liLsbi4i4Jyp4CrRqlGO8AbzAgawBeJsfb2wr5utURtKs1OrDqxDaSIgEEQCJ33PWwgDDJuL+AaaFarwl9ehVJaNQWObTczA9QgTKz12xl8ozEXmIjDOmRr1szSFNWquHkkayxuvO0EEASu5gReCZbp9HwLopUyopnMKQxcqN42VolRJmQBMbCTj0MfrJqO1ZyS9PFvujjGd4BVpKC4AJiwIMSARJFrg97dcYCkSO2+OtZrwlmqaAupqR6tBkn46gX2HQdMIHGuHjLfxCeUA3K4Zg1lkggXiNRKzEjAx+vmpVNBn6WLVxYE04+K4tSk2lWIgGd+4sf1B+2JacetDJGauLPPkpRdMo04lpxZpx6Fw4tlYXHoTFgTElTtjGsgqYjXXl+uNHlHEayW+uFl0GPZtyHhx3NMlxSATU7M2kRc7gyBHqN5sOoGOjZnga1qKNRpgUwYU6af8zTymqzyNMBbT3gKZnADjWYyY8lFqaQUL1CnMJAZWJsQ1yVEA7ALvqEsr+KtSkAKNNCkRDmo1QwCJZ9ekQBPxAHTHzv7nsddBXhT5VVKPQNMaZqNrDsvSKqBAyLPVVK7YTPE3iqlRzupQ1VVU+W1NxSImQIKKxMA/mgzuLGZ578QsxmH9NIB9Ih0pVGZpg6SacwB/VMAC84X+KUlo1QapM3I2PNA0hv6dMzsTYWwboz2T4vxFaxl1NJSqjSLhEELAECLDYTJJjBGhlqIRxSIMLpkUYliFUBalSpquCz9JtAAMYF0KaNT8xlJuCSYjqYk9TsPiMb/C6CtmV5hRFMGH0Fp1CCpL8sXZrlQObe0Du0YrzfBXUUyVOgsTrRgSQIJ0ESo2N7xA7YZPCnHqFNQlVHdah0l6OtaoEkKCV3W5srCdRsxJwUyvhfKZykznMq1ZToqaAEQGRf8A5cwVIGoiCdXYQRqeD8pSpeatJ8q1IgIHq6larI2htTAgf1KDO0TAulYXRi4p4QpKmvKk1wCdd4NNZNmTTMzN2gGIjrhY4dRFOupqU2YUzqDGWsp1emw9WkBp3PXBjJ5Oo+ZWvl8yaTsQXHlk6dzH8uRDEAaTpUiP6SFj4o8S5Sp5qLT8ustuQEpU2J09UIINj98JXlBfwwRQzKsmaZgpZtJInlLXloEC5EEARfpbGrwcy1dIq05pgl5VyAXp6RAGqFPpaNiBt1K/RosTrCmG5ZAMkEHoN956C3XF3Bmlag0AgyBvaYJgdbDTMdTffDXSYvbGDM1UqVCKROmVAQQJ9uVjN3uTF59IEDdRyZes5PM0BVUwokSW5zEAnaRE4XcjTZc1TaTzWHa8ab2tqI/ycMvFeNrl6Ydqf88zpQyAIszEwbAfEza+JtUUs0ZTh7IyCrILEnSIHMRBIJ7FdzY9cVrm0oK9MUzNVtOlRJCi5AF2MkHULExMAWxz6v4tr1w0BE76VY263kmJ6f7YnlM67ZcDyQFVtBqBNAO0SyFdRGkHrEyZtG4NdgtM6BnqzUnRmRHombmqFZmXSzBVB1EqZUwI6kjfAg0WrBKhqUKqu2nSQVKSwFNQWClIBuoMCxIMzhZ/jjW8jzJHlqTTLQ4IDMIdradNjBBW8EqDg3W4nmKKaJdG3ptcMNWkgLYcpMuTtP1ktcTJ2HuDtlaDaDSdywh3BQlSOqagTpNriDue2NGdrUGYaKTBP+s6i29yQQRsLgnl3xZl+J1ctlsvUpowrVaQqOwAiWEwAARtFuntc4iOMPRcI1V2LpNQcgDVCCSAYKyATJFhBtItGWlTHW9o8Pi2pSpvQUmo4jTLPZZVbaTJF+4637k+ComY/m1VphxyBMwpcsiyddNidbAhwssGup+g/J+Rp087moQHY2kHVyqGsxk6QzQOYtAiRibO0TmKC1dNRab7B2Mi8azMMEMMSAqwABIODHJujOA3ZjjeXyTumXywL/n0CL3MFoJt26T0jBB+NrUpCo6mlo5mkoY6gSQZmJ5V1X6G2E7iWZNBgXRmZwTqdm0lmudIT1KN/VHWDM4BZvifn6yOSmZUKAxBkSv5TJkd9ib4b6srF+mhp4r45qMhFF9JZX0iOaVnmNuVeoG5AJ2thJ4zXOZoENUmqws4/wDkOoF0qiBDIL6gT6VJjfF+XCKkMAsFUm1lgAR11SSeloJ64w5aq+VmwqUw5aCJ0sBIZQZAJmJIgixBAAGjJt7GcUujL4ezIDVUr61VdIRCGYppJPQSOW2o2iJIgYdc94fyqI1XMheYxRWmSrNLGSwCzpExqjp1tgAczlmqrm6ZbL10cSHUMpmJh0BvG0gWaJ2xfVzxrIisEVSulSgAUW0gQqxy7gX9JiJBxVTcXcdE+FqmL2cyBRtrdD+v98Z9GHutwMeU7vUPlLzPyaOoCi4Zdu5F7QZE4ct4YBqBxApwrKpJ/NsGkAiZHv3jHpYvXpR/M7/s4snpHfsB/COCa6bFwQCRBjbcT/8A0f09sBSsMy9VYqfn/wBX+uOg8GYUgVccjiTEG82j4gX98LXF+Csrs5ZQWaywdgCJnb39wO8Y5/T+tf1W5vT/AILZvTfl1HtAkMMeZtpH1xofKstzseoIIv7g4pzFPl+v++PZcoyjaZ5iTUqZTnczQDJIBAAmNQUgCAFPqCgC3WN7kYyZnJtVYsORReLgzJgMZG20nt13xvyWRNUrcQSvKPaIWenc3t87a6vCVclQtgQ1TRfcAgSe8E7QBHzj5zke018gHh+QZ6wXXPl3cmQdNpCm89hseba2CPiXI0qXlq+tp5j5em5IEAMysJAMnc2i0zg7kODJQZgImJkC4b1KH/qjSTFgJBO8Ysy+cTzdbBasAFAdZMkHWRpdQq27DcCemNy3ZuOgbluBOtCnYrqWNLFFbX9SIsbAAk7DUQSPMlWp6HpoKSVFMBHemgjTJM1GhyQJJgARAP8AUS4vV80Kz0TScsJVX5BYLypEDqbliRFxcAblaeSo1TUzQNYD8isACbXdtQPeFVQMLabphqi2lSzuXZXei6M91NEQ8Ts6UgYm1mCHb4wd4tx/N16VNamorpkEKFZhs5OpRY7ensLnfLwj8ROG5VmqZbJHzjqGt6rMSttmaSAfcDYb4u4N+JmWzdR0z6NRWoTDpVq6NrCohciPcCJsRGKONrQqlXZXw7xLUoo7KtJm0aVbylDhbFWLrYwbqpJne5sBXD81w2tmUeqr5apudIBpOwvLDTNMkiNKjSf9PUrx+rlKAXTWp5giWVVAALRqUsdlMgCFnebEDAbg3hXO56p5lKimhCTJYaRO6hiSWbrv9pwsG0wyodKvgmhVM0apoqxOrSNajodAkaeoi49hAwXofhglNNSVPMqSLuIGkTAsJ6mehk2GBfhbgnFcm71GorUSoRqo+YkyIAYbqCRY+wvsss/F/wAQKOX5Sju5sFUW1bbkgxP5ow7ca9wu/Av1fAtPLU3zNe7IvIgZokRp2uYIm3eemOe57iT5gVLaCdQQu6k3Ii8alMktB2CgCcOHFuLVM0oNWrd9QSmuwBBgqu55dRkzsRN7pmerCnUCh0pBQCWpyx3iL22kdBftjnck3oqk6KcjxylTbys1k8tmVBIWpDU3MzvUXcz0btbpjV4n4vk2yapToClWLEjy7KqMdRV59bCw1Wkab/lwv8WUCmBdityxIs7QYgC8Xtbr2khjVBF7E9cdEfcSftHDgfAqtXJl1dR5bmArHWdaqCCBsFCk3i7SYEHBTh2adAKSstXUx1MygliISwcErveLk6d4kDfw/wAq3PVLEIDygmFdhfaDMddvnoSXBKOTsz1GSslVj5bMp1KxImmTEgk3U3ETIm8pu20h4aSY0nxCyU0p6aKmnp0sE1mROoySQG2Ppt3nAfJ5569TzqpTQoKkDSG81zIJAuWYB+YxAA7CZ8Wp+XKhWU3AAE7LACiOrE2jfvgVlF0UwAebXrbVIGoHUEExqMk36kiLAnHNtp2VqugmG8x6lOUE7EsBoAWTpZoAImOvvM3MZTJZOkWaoaNUKdKgCpAXcKCIFRupmw07wLc14pWUuocqYAkbRckkGCfVckR+mGbiOfyy0aJoq5Y05fVzaSbwp0wS5Cm9ypFpY4dRpWgNgrxj4sr1M1NNwnlAIlJVBVVk6VA2BED9O0Ar4XpUUySHXUWqxPnB9hzGAsnqIY7Tq3scZKy0tGZrKG80u3mwByq20QukKRzDewJJMAYhwnPFdVHSFpvzgW5SJTvIYoUJ/wC3td5/axV2ENE6g6tY6gwA0y7ArMjmI1QDI2J2uM/Gaeukb6QRIi0wwhonqesdZ2xryFEaQGi5sJFgoiDcRbYAgAHbtDM0odzpjUoCDmN56wsWg3O3fEVLZRoHcFq6Fdaqu63jRdlMkEESobmHtpi3XGzJ+NDwxiKeiqjwzpsyvFnXcCUIHT0jbc6uG0nqKqui6ANagKAJmYIX1H2MmAO8BRzAFPPnzbLqgFjI/L/zNQuLcwO07YtB3InLSHzi/Fs3xSitOkdSVGXSFsCsSdcGBDRa+xw0ZopTrENEBm16bCdMCPgAmPfCz4I8U6M0oekFRqZYBdwRuDO507HqBEmBpe/Gqr5SMASxNo7RMx9f1w8ovhyFT91CLLKCsbCFG+xsNzEQPeJ72351qWYpbGnCwZkSRcRBkX6z2viullCGNrGwgAfU+/8Aed8XcZy3kJzEjUuszED1QYsI+eo+h5U2WdCxUyTIkjMIajsmlACNIJ1NJjSBHIOsLbGbOcQyyZceYpepqWNI0gLpaZvJJMdOnvjclEOZBBpBVAIPrY3a/dQCLbasYs3w4VIZ6SHf1EbzzQNt7SOwx0Y5tS1/BOUU1sKUqRSlSRaRLOthUvq6zb0qAJIIAAPXbE/4Ka1GBLvLvHRQVWbxbYCenciCd4BxGnVT+WysBCwhHLK7tG8m/W7Y8dG8ySNKIoSfzVCCJ2sFG3yTblGD0LdijxBUWpUU6tJ1Ox1CQI0i5H0AEQJ/048yyp/Ly8kFzqKgadKKNTFoJ3ssTvO5E4YeIV1BnkEGxj80fPQSdINvaMDqeQ0wbl6vM5IF7gKoG9jO4uT0O0nIdIrbK1dQHll9BLPUYWE7RE+rYH3IvthT4plywIbmJYBiu7AE6tNp3sBDXi/TD9S8QtXRMoupEUWdVszDTAJnZZF7CCPVhQ4m7jMlKZL6DparBCoTchJJ6yZ+CIAnDRe9AYUyX4QUqiq65+npPQpeOltYvGNmZ8B8MyTL5tavWqCGCmmQrLvIIEEAAm7EdDhH4rxKrQhaVaqpkzod1G5IiD1t9hYThg8IfirVolqWeL5nLupDAkMyzub+oHqpPuOoPUnJoi0kx8oePuHUaV6utRdabUyTpNwQCg0E7x+8zjPxn8V8o9NHy4ao6kmagI0XgHSDDMYt/wCxhf47wjhVWg9fJ1gSQNSs7BgYJAAcACdjJ+DgBwTh9Jcmahb+cKr/AMsgyx0rcC6mF5gfc3gGZuVppjqKVHQl8YlqC1c3nhROmfIy4UuTH55FmJgAWG/eyPxjjIr1ZDwpov5Y1AQPSASAIJLFja5JsZGMXGKmt0qalBWFWBa9grTcxG56XPTEeIZFUos6kMRuzDljeJJMzJiOmnc3xK+Q3QY8JeF3DI5ZFBnmN5J2a5gfEiZmZiKfEdcVK61KSamp6gbIonVYuRuCB7H43IniXiOqgApuQmkaeVhsZ3O9rT1BFpnGPgvE2OtGYXkgtqNydtKcznmJAF9/aHUJdsVyS0jTxrOVlqwFKnXKqhuIIIChbSOYSANz1GKMrklps3n0Rqag5iqSoNSZEGbFlBtvP2DLw3KqtRi6nzGOqp+bRpsVbYWIghZvaeWy74tyZQmFMFtWrSI2vMemIAAnZjc2w0JU6BJWrOheBPCLPkmNCpAY8y1FnnE+kjcQV/LzaVPLdQv0vD+XfMotTWuir/Mq8x1udPqVgNKzC2ggSb4xfh9wzN1nKUUgqLVCSmn0ncRqsZAHQzsRjoz+FEy6omYzj66tUl1DHn1HoDc6f6j1v0AwmRSu0NFqqYQ8acHCoXpCa1Qhac30sbcgI7f/AF33jCF4nygp1hRpMzCnKkmYNQqWqNYEQdGibQUG98dHz3ixKeYNGTCiNQEkEAlpYjSCB3Pe22OeZ7MmuJpE6mK6XiSIJeT76mYFth8MISbjy0NFOtivxzgciio3RSCBu3M5JbopKqoE9ZHTBGvmBTSl5fLIhUMQHCkyIJ3aAbmQxuNiR4aQitpIPNAJUMwTmblNyN499t8Y+PoyqEImpVfTR1TYEpJU2K2CgkiTIta+TbYao+4BxchTrh2rVXcrPpOg0wJgBSSQovYMLDfFeXywdygIUpUtpNtVQrsTBIV9Se3KZ5Zxo41SegykGGDsVJBM61rEkahdtQBAO0mIicY/w8o1KlV3YgIoAf8Aq1KwKwNwTJEneT7gt4bYvwkMmY4fTWjl21fzKmmmokFXdhe5+BfYEe+A9BV1hHB1MfLWnYaoIMKWHpLAXYQBOC/F8u/8Rl6zKvkoGZQLhCrDSB/U1Rjpne4jYnAfhlJ69TzqxuZ0qNlVjqJ7nmM2O/sIEZIdMKnjlV6b/wAOq00goGQvJC7tre4MSNWmNzBN8c94/kRr0qx0ILtBP8wm8xLX3sDHvMlzz2QVAKaQAXZU03cHUbCBIAM9RpiehgbV4cxLI6IoMOQNTAn1bhosDeO4v1w0HwdgkuSF7hGcfL16byCqGxUypF7A9NVx3EmQCCMfofhq/wATRXz6c01Eq8wSNhy7xGODZvO1cq3mAKGY8xHpdYErUQWPqENY3JB647P4A8QNnKAZuoIK3IVlJFmjYgTHxjsTUkc7VMM5nJslE/w1JQ8wpMddzJ/ztOOf+NMjWLxUZmi7OVElRCgL2BYz9LkDVDV4x8UVKTJQokKxALNadP8Aon4iYO5iCMJ6qK4d6pLsHTSzdyAzBYEFdgYib7458lXSLQTq2Cc3wQeZ6ybjQWkyoBMQsDlInYWPSRiNAhwRUGnYi3ypBBBiCPnByvw4mkmpRU0RotNhKkzEgkAGd7nffAX+DOipupWoF52j8s2ZmGrcdT9sJFbGuhR8G8bbL19YgrEP8EHbrY3t/fDNU/EVyrhaarpggs95JuYKdTeAN5uYvznJ06WuKpZViA9MaoMC5DRqHeCDf6GxagpVTq59J9SnfsZi46jbpjrnHls506GXNeOKoaCRUkGbAFZNoK29yOu1sQz3j6syLTUU0VNiiLqPeXILEn29u2AtWjTqQyPBMgKRpi/9Qs1iNr/a9FTJQdJIBUwZ7/EdPeP3wqhELcgzwTxhmqNfzkaWEk6hqUk9xP6i/wCuIcS8W5itV8wvJ3lVRADtMIoHSfmT1xhfhQpyWqrPQAk9t9IMbjfGaqpWPfbeY9wQDgpRM7RvE1mJqNLQSTuWO/8AufgYnlOFooms+nVqAAExpG55h9BebdxM8pwerSipV5TpYos8xtF+wg9T1x9w3hb5meg1E6iJJJvA+fnf6kCTrzRoq9g6qqCQjlh3I0k/ST++GvwRlpVixMOSiKTALQdTQbTB0bbF9okB8z4bcVlpbErqMkW2++4+/wBjlJKxqLSy2orSQLqXlAXd2t1NmgGTYx0wJtOOgq0w+uUJLLWUKdJVdIUhd0BfVGskASoUTsBBOF3xEedaLOVChnUgySQsgH0iQSf/AHhxqUBTy9NlUsREr/pUyone8L9464T+NZau+hXCgmDrYiXYTq0xJIF2gye98Rj3ZV9aAKmpVqWBYiPXA6joxkSxFgdzg/4e8Pii4r1XDFTyInNBj8xIAtIj5JuQBiT5SlTXMozNVrsQxjZolwDB1cz7mR0N5jBelQqFahdTpXQY08xES0kSNUhRbqJvc4pKetCKPyfUkB/lAEAVGVYGkwqqQ0AAAFoQHY9BBxLxXop5ZppxocKJMywk8xO8nUJFoRh2wU4B4azdQ0tFMgDUajuSqkllaB1a43UHvvi7xj4XXL0Gq5h6LlFHlo08zAgEhTaDqEm9rdZxNRffgZtdCrwHxznMtllWlTVXvpcqT/L5WCKu033M8sbb4AV/FGZqVnq1mJrMLVCLqQbabQovAA29jjNleI6GkANJ5xsGnmBNogOJv3iINyvh6GzNPWPN1HVpsSGNweY7j56+wxZLlpkrraHXNRUWjl4FRyf5jEHSrJDsHIBIuf7YDy9FYJZCEvogwGIkxqFiB6TJ5UUbEE1wbLZilRpmvRdatV2nYRSmdTgXBJaAu5CE9cY+JrUesBC6W0nVF4mBB+TI+R3nHK1xfE6FtWBuCUGBs/MxVQoJg6iAD2W3MRMjTHc4a+PUKIak5/mVQ66NeoimoId2SDCwqk/O8WjRkMnRylCvU0M1V4gDmMCdCrNoiLxEsekYlUpq4C1HBDJbT/y6Ig+YWqGAouBH6EYdIVgnK5/+Iy7muk630OIkDTrny5MgGZmbahNhgB4EI15hQA1XzBIM3EsEIPWGmdoF/hw4HwQkVZUmkGgEgBDpKmAGEQSGE7gtOClbhNPh+VevRUefXe1RF1+WrtJ0T0WSR/qMxFsMt3YHqqFni1WuKi06TLqpkal/lnmGqFKluUTcCB6gSZXH2UyiHQZ9d9IjvI/S0D37RjDwvgbLXq+Qxd0YczoZbUrFrhl1aiYN9Q0ggjB7JeEK9I6ioAC6lWIvYmWZrQZABEbbRiTXwOn8mDiIJV2pEhqgedQ3BOloOxBMj0nVAkWuFqJVqhVZYVTZZDCxEyWVYEHQB/qI3w3cX4ezUnFIoXEikqiYY9rACBNh1J74T8h4WzK5gK9JZJLDlCgpsSrCNpjSY3i+Mnfkz0DvEHCzUUVCw5Kd9UiTbaZPURvvHScdL/BzJVkyhBA8tix3VgTPTSZEXBBv+gAJfD5eowFEMwgsCvqLSDH9MAR25gDaxa/C/hv/AIez1HqwrAk0lk7EBXI31Bd4/qO4AGL45+H0SnGwh4r8HmuEaiQrrAM9VG0GDESfvuMA+HeDDQy816yJDMSXIUAGJ5rwJBYERGo/ODfFfxIylFPVrqGdKCRsQBrJHJMzsTYwDGOU+IuOZjPVNWYqoKSm1Onr0j2EgSe7kn6bYE3j+4CckqDPEfF5H8rKQy3XzGBK2BINKmBrMRckQLdsJmfbzILeZWqbtMk3k2VTCifn3jbG2llWzDihQR5NwqoCQskm5YQOskgWGC2e4Zlcoqaj5lQyGFVAAok/kpPqUyPzMT7DEothk/g5hw/iDU2OlVdWXmR1DKd7kHqNwRcfBIM6WfKqygLBM3UWP+kkWnYjY9tjgfTbqN+mLqYm+5uTP9yf83x3kQ1kuGLmJh6dF7QpaEaQZvcoQBeeW8ctgb8x4dr0482k0m40sgLf90n7xuRgLRzumJ51AYaSTA1bkEGxm9u3XFzZxxBDPpHok7CenTpsO2C9mWmM+Q8AZiuRpVlIEvqjQnQamWSAYJmIHWLkbeD+EfJq+ZWC1yJCU6ZHM35TJEGTECDM94xl4H4vCUjTempqM4PmyobyxJ0FiJI1nVBPTbDVWzHnhVRdTPAEHr8iwjfVNubHHlyZISSR0RjCSbErjJrVKtWpUDj8o5WEMPSqj8oFrfvM4ZOB0Kj0aRpoxOksxCliDMWHSTDC2xETjoGfXKVKlF3pDNZilp1VBKoWXqxJggG4mQO8YaeF1vMXUrAz1UQo6QvVo73GHpT1Yt8dnMuE/hVXqA5iqxp1YfQGMks0hdZvAA7yfYRcbnPDebp0yatJgskExsJU20gzABWWsZPzjuZFsAuL8MqMwemQCsmCpOoXOmxB9UMCCCCB7gvLHoVTOXZDM6ERX1zLSqlTeZUKsGwAnXvzXg3xLO8IcMgpy4m9yCCWLAl5mF1E9fiSIZeJ+IyWg5SlSrBYqVHWmfcgMREX6nqbHAXO8b57sXY3lQWj/q0iFvaJ3sMcWTI4/YrLqN9hHgHB8rl0IdA7k6zOoguIOwuwEdWje28vVTigo050CYnSkD5kdI9/tjl9R2ZryAJHQ6iNmibiR16dBbGqpVYKJMztqJjpG0ne/TqfjY80kto08a8MLZjj9So6F2JXUJXUQIm89CIO5EYxfiUoqvTrIdf8sL5dRTtq1SFaF6EmLmD2GMQzRakE0rdpL3kkDljsB6tyZK9sUZnM1QUWmprM7rFMqXVmHMAwMgCxMn07yDgxyN6e7M4pHPczTerX0JTVXc6Vp0luSdo7nHZvCXhD/g+Tr16hD1dBNwLWELIk3YCQCfbDVwnwplsu71kpBatS7MSSR7AmYA2gdsWeIeDDNUghYiCGEbSNtQ6j7fOO5JqOuzm02cWTN1s4vnZiq7NUqgIuoj+WhAZgi7gsSIjBWnlF1tVWmVOggU1JMn00+w1cpkm0t8HGrPeFszTenTGWZqVLSdQIZWIII26CJ5gLk94Onh3C8xVZHdXSmnVh5YJBJB5oYk2iJ3brbHI076OhNUSydaoge5BBCsY6A7KIuJP7n4+PDfMUgqAguF9MgAqwJ6LFi3aYIwWpZdVCW5lmCQQJ5jYfF7/UDCbRz5dqisWqo1QgMWYNUeIC00ADhAH2JJEyO2JPWw2Mh4jUWknmaOVZ00roBuopJ2CwJ9vfGulWp5vRQZ2KBhanUZSpYNpOqmYYEaiBJHwRhd4TxFalN00E1NQpkDaJKkhiwLhYILC9rTBOJrxOl5wp0qUvlxphVELcMwEuLHSFkqNwSdMwseVtmdVQv8f8VVpehR15ejcQvNVqkSB5rg6lJNtIsJb1EXEZNcyUVdVVULypKtCmDcGZ77HoTHUk/FtOhXzJbKB2g6qrFyUZyx1NTMlghbqT2gDBDgvio0CjvNSpT1AGmSOUgKTzLD7TqMmWPfF20tErR9luG8QZFRq7I2k6lIWQZ2JiZiJ+2G3g/CcxSK0q2YpurkMy1KkOoglmWnpKxy22tJm2FrKeP6lIMURFdgTrIYwxkgr5jkAS11CgCDvtgUfE7a6tXXU85iJcVAOW35AkGTaREQPeZx4p3/wLmvB1nP8AiGhlKNTylaVUMG0sEMiR/MjTBHb9zjnfGfF5zNQKCVp1N2Cyxj5EAWjvyg26BKFOpVAq1yXRiQAWYljEazO8AQDO53iY9r5hVCqm7HeTJtbqep6dsDJk5aQE+OzweWgnSS27O7AzI2UCygE9SSfbYj8pl2rVYDQJlmMaVXYk/ANh1xYMuBLOPSICkXJMwZ+ew77YrfiAiI0LYGPkb/U/4MBd6Eb+RjfxKKNH+GySeXIAq1oAqVW63AkLe1hA7Xwp50gqp1STvc73Bnr0/XFwzF9Sk+kbdrHYYySS07BQF+TuetsWjbasWxOHSMaKYkG8Hf57j5/84zDFpplQD32iP7bfXHeAtouJON2Ty7VF8tQASwIJmw2Oo+lR1k9vsNV9iR9+o94wxf8A5WFRUoo1FTPmLrLKf+jzNWho/OIN8ZGJ/wDBUYzTcMoMsq6oQQNmcFj/APU7Yasn4syNGkFpU6j1FA1PUCxOxKqOXe3NJuLYURxpoYmq0E2BLNpHNcAn1Dofc7QDjJm81SKppB1CVbUZnaGBEQLnlAtG7ThZxUgxbR1LhfiajmIJZiALrA36AA2ifb6Y6L4d4wteiSjq1RAQE19vTeOvUiYx+f8Aw/RzoCGjSMByfM0KV1R1JUiALbxg9m/E/EcswrVV0E//ACLqN5iCVqQLgWnr1iMQjjlB2topyjJbO/rVbTdYPQEz+oxloZ8sYI0MbaW9XS4HbHCsp+L2bVpLFgYkFjePodM9gfvg/wCG+OKzLXOtVDQxXmmxIWBE2iRvscNLI41o0YJ3su/GXwuFalmKYsxKuIgBrEGdlBgkyd598IHDMlXeUFRkkhiAxHUAmI9VlEWO2+P0vXopWpw4DI469t5v/gxyvjnC6GVraKYsANMOWLSJkgdQP0v1wuVcdo0NlGVywpqqHU2kBSxF4FjqnublbST9rjlyxAgvqPQSR1m/YCLDBjg3hl6yu1QmkVMQV777EG3QWO1+uDOV4VQp0qhWqaZ2OYYKNPcUw4gWBG3XewxzLC5dleaXQnNQYVBQppLmJ0QdMxyzPqgX9j2M4evD3helRKu+lq9MsxI/LrkdBchLX7nvjEhyWUTRSKBqs82qalSbk6gdR31E3HWMBa/jJac6HC8jaAASqgMoZ6jkxuQoN5YtubYpFRxyvsDbkqC3HONZhg7D+VTUjQDZmiSTBhiNjG0d4OCPhzxcK/LUAV7XGxmw+LwP+4YVvFn4kUhlKQVBVNZf+YRKJB0liFMySGIWxA3B9JWeHeJqFNqFR3GljpcIQ0CQGmLlYkQYkHa1jcozTTtMXTjVHac9nkoJqcxJge5v/YE/AOOb+IPGKFnipvZSJmJOx5VVYgayw7SDfDVxHidWtpC0T/DVFcPW1oIQq3MAwkfW1yDFieJ8doAVioMUhpgzMiCQz6Sb3Mne5gdMUyu6+BE+KsJ5TxUaaQwIEjy1DEFlJJ52ksVC7AESYN7nC/m+LNUcVI0kAgFSZ0jVMXJAhotYAQIxkd5gSCTG/Tpue23bbtj3J+owTzCCF3Mxyge5tH74lVCOTehl8M56tWqOJNSrV00gCgKFJuHiImN/+s3JwY8TOcq38OWpeXTFkpqILECWqEi+7AKJ6bdY+DeD1KIzNSp/J0AAlo5SSYXmHNcX03MbgYDeJa7MzJr80l9WuAJ1BbN0kETYCNhOJt7optRMdHMPVUqWIiRe1hefnYCL79MX5rOUg7BVCL6Tpm4O15J6TJJmes4xZ6ppAgbAHtvckxb3gbAxivJ8MqGxvuRHQC8k22A+uFaT34Et9H2YoM66FJk9hMAkAknp6o+cX5aiiEKbT1J6dxebTJGCOSy6IAwLJAvteI/aJ+cZaudOpUURvDQLdzIuPv3wnK9IBqWjzIrmF3CgkCLWt1g/v84wtxHTPliGBFxv0EAm8YzDNzUAk3Nj7ACf0xnosNMnqon5AM/WTho4/kNksxxLmIabKGmJsCf7/vjKEbSSJhqim87Ei31scbKi6gkAEQA09Q3Qd73jbEq1YU6BqETLKwAIsIt9ev8A9cXVJaFuz3LgojM5IlbfaZ+YI+xxi4jmtKroAHMZ+oB/z6Y8eozpeOQiR3soI+L/APjEs7lHFRrDTa/uBH7YaKp7DQphT74miMTH9sVtj6cdgCZB7Y00cqQZ5SOsm3x3PyMZcXJVbqTH9+k3/X3OMYkSQxtPQg36QCIPSP2x7WYM0qAlgNNzsAJv3Nz8n4xUet4/v8YnVcAmDqEmDcSPibfGMY3cP41WoA+VUanJnl6kbEg2tJj5OJZ7iD5hzUqMXckBewHaWaRFu8yb96Mtw6tVAKI7iYkAkCPf269sRaloLKRDq0FT7b3B72iPrgeAE6mdbQtMwVViwNiQWABGrtYW2n3w3+A+DLmA7nlCkAHS0G3NzK4hoIgEEXMDeEw02ABggPIUxvFjFrwbYffBXEJRvNLBpABU1BbSANWiEA3ux37Rhoq+wM6zk/ErLpDjUq7Ra22whSI2EWwI8TcSy4ZcxTV1ZyA9S40qfzaZiwHUTBI63HZfgdSoIpisfcVKn7lsA/GngzMHylJq+Y0qq69SzuSzE2EiJPt2xpxixot+A4PxMRlEUszVy6E6qhHLViJEarLt6mY3jTfEPxI8V1ky9FV8ylVrgVCEqODTVbABRsDqi4Uki4mAvMa/hiuiMlQZlKiSXptSYqBIhg2rY35iIMb43eJ+BvlKao2YLitSRl0zpIDSVe4YabESGF+kWhr5Htmvh2qpmKKViYA1VmYRYnYsVLGAVAAsW2kwcX8L4R/H53MLTAXXTqvlwORSw5UNpCwAT3kdDBwAqZOpVK0aRHmJTTmllJWBsIAKgMDJuQZEjGn8N+C5mpnUFBxSqBHYPM6RBXYbEkx3G8YyhGzOTGbxhwk5XJIrGnUNSofMVVtTqqsaqXRfMUcyxDCCAIgJNGqU3RXW/qFotMH8p9xhp49lMzl8jVWtVVBU0ItFtVRmdILlXYHTpmCZsTAg7p1ByEv2vfe9rdh/hwrQDpP4VeKKy1VyikinUJYEgsEiWMiBAcCCQReD3nZ4p8N1sxV1UqDqrqXBKjRpvqY9Q1wQrEHcxPLgJ+F9Sm2ZKkDWYIkSCkk6QsAlgYYOCIAJ1DY9J8WcRfLmnWFAZhQSaemiWCGVLtIuhImGvO/eQ1a2FHIM7wR0CvUC0hPp5A5UmJFNzrYm+5I3EgARUuVU6Qg8sgcpZiWKy51WBUmQFkaQCAIJlhr4xxIVswaryzVDMPVQFbwAJIGkdF0272OMlfOu9QEnmixEWiwi/aMRbb6DVBU50vqaoC5ktoM+WguTymATYT36kkkYEDNNylxctGwsDBMfqMMnhnh5etTOYRlouSoALAsQDCqE+d3IEHcRhyzvF8vk9DUMjTQXHmVdIYETYAknoDq1AXBvhFHVyNTYjV+CkkGqugzqk6hCGx07SbxIP95w1s5AKUwV5iL33E6p77jGnjGcrZiutSozP5giImbm21gCDA9hbGZ8qZ0zcsTvHRo2/wA2xGguJhq5skXNikgDqYG3+dMfVxCTMQqsb7zJ/c7408T4bpqUmiyAmI9gBiGbyDeQxA2RQAd7WPv7/T70jWqBxaAz59dLMt4eBb8hAI/UTi3h9ItRXrysTvbSbT9Y/XHvA/DlQKz1VIVhATqTtfqPjc4K1HCa6aiJtAgbdBMmd/vispL7Yi0D5GoU1EhVke727e5Bk4849y0iFBgWMA/Q7iLdfjF3B+HulZ3a6IQP+pjpHL8TP6YNZKmKjVAtxpB2EC+mOxPz264WUlF2FIDcO4E8vUqGAeSL3IhifvY+84vzLTyLKGzEjsZtjZSdRUqE2lwLnc36d7/rgXxFg9XlJGkFSRtI09frO/XGi3KWwNUhIdb4+C2nHwWcedceiKXZV1DSyal7ais/WDg3WylCoDVpwOjU1VwqEixDXJuDusb4AzNsaaOZKuxp26CCbfH079zgmCFXI6aasdDdLdQSTM7qelxt3gjGPMopb+UCqgcurcwJJJ2J+PawwW4Bnm8/VUpiuhPMrg6WF+gIA7yLgjDWeAZWtFSlTNJQdJVjy694FQACSCPXpPuRskp8QpWA+BLn2hKNXWBTkKWEAG9lJ9QM2gn2xKv4dzubYsafmEdaaTEQOYquqw7k9MNXCuDI5WiU0sSCswQV6gq24tuDIkWgjHTeHU9NNVyypRQE6gUPaN5EkNBJJMge9pLJKX7D8Yo4GPBGb06mVhTUGGOoAAGIWRfm6D3w0+DvC1OpWppyIyHWWAYswDKYBsAR0JgfOOs8RpVGUgaOaNWoagIM+kiD9cYuCcJpUTrCKk7mIkxJMAQo+sD64DUm+wqkuhhrMi8xKpAPMYEA/Not+mOS8b4sy5uqWD1aWszTqOw5bEMl7WJix3B6YEfiR+IDV6z0qTzl1gQLB2sST1IkQNtvfC5wfi66gGNzMSY+Afefbrg5G2tAjSdM7ZwvitGtRpVVKUalNyqI7oAB1BBPLIJFoNvpjH4q8Ifx9BV0tTqIxKpNP0xAFNtBlOu4PQyAoHOUftta/sPYbd4/94N5DxOTT8iu1QoCGp1FJ10mEwQwMsBPpM2mx2E1NN0xuJgPgzM5LMUqq3FKIae02I02MTzC1/qQP8NmKL5g01KjMLsCxbSamoaWVQGdWQSBvMgduh8G8ZeaTls26K4PJmdA0sAZ5wTGlomQQt7xZsHKnhCklOq1YOqKQ5WmSYKyS1M76SCN7jT7TjLl4C0vJyrxdxF2y+Xp1TUZxeihIOmg91LkCalV/YhVAIAkmFmnkyCutHl7oNtV4uTcC3S/xjr/AI/4nlcxlkZKauSSEqAhWS/MsA64IN1IC3EySBgT4F4Yz5mnUABWkR0Fu8WIUAGZ3PKBcyC57pC8PLCX4e+A2yy085WYJUiUQKXimwvZSZdlNgNUA7dAreKvEJFYtRLIAkICz/8ALsQkEj+W2kNy2t9MdH8TZWhlz/EpRVqxpuiLpJR2MEh11AGV1QOp7kLjh/EnfzC1+YloMEgkcxjreb+14OGfwK9I0VuOvAp6y9INMGxgGwkqxUwLEFgJ6yRik1UYrolidgRzC7cs7FvTcCDNoNsDswSD0B2sBtETYQbddyb73xLKOZJH5OaQYIuACD7EjA4qhLG7htT+Dq+Z5akozBVYE06kSGjYNcgRus3g4MZjxlw3MqBWytTLt6VbLsCoJvJpnSLk7gFvfAzwrxR61LMUXHmippbS0XYTpaWPKehINpNouAnF6TUnJ0FAHK6GiQV0hpjYz/kYmu+LHapWjbns261VUP5gVRpYCQVBJFnEi5j7DEzx9uUHyyqkiGo0mjfbUhi/bfrgQ3EDTIsCDYg9Qb2+v2xU1QEEggjX3uBHt74CgbkMHFeOMxkncE6RYdJAAIgYoz2cZgWHpgRzbATMEg6Z7/phfq1CWQk+kX97DEq9U+WRNii/X/DgrGlQOVsbuH8Uyvlcy1tRSAwYMIHTUgSSBG8xHtjMmYyjVyzaxX/KrFtA6200yzfTrhK4VXZNVyBG3SYnBNKwcmqt4k3+n++C8aQeZ0ReDUnRv59PYmOkrGktJ22k2vp+ubh3DPLqBVqJW1sW10iCuxECDtI3Pt2wl5biAqFl2JgCf8+Zwb4TUCOT1XmHsIiw+14774hLG0mPzXwH6/CtKFjAOsG/Ltab/U9MKGY4QFq1C55WMrFSD9Y3+/bBzPZx6rI41N5i2RSCQASG1SSSeWdriDeTGmg1OlTgsZ1R1J/MZMz3Eb4WDcOwPZyRlxfQyrMQADqI5QOvXaZ27Y9ZVVmBE9FuQB77Sf8AN8Sp1G3SV3EiZMzN/i1otj1SRvq8CYKdb0qRAEIXGomOvb6x8Y0eHeEI1Wm1Qh0DiUVqcsJFuZgL9yRbAV6cf5++LFZlE6QA3WNx9ffAZl+p0TNcDp5epUOlQrMxplDIKEn0sJFtrbEYI+Fs2lAV6tYqKDKF8tgGNRxcaFO+mSJjc+xxzV+PVzB81yF2UklR0spsLe2CfGaqVaVOrSlQeV1knSRFxJ2Jm3Qz0IxLhTsfnqjpnAc7k6stSZacVIbL12EEjZqZuUa4giTNpAw+ZKswlCCBuC259m7n36/fH5u4W41tNuUgCNrQT7YYch4nzGVdXDkrEEEllaBa07j2gi3TGqujXrZ2rP54ICDf279h/nQHC3Wz2ZzganSCIrSGLwQUK7oAxJAMCYgnqb4TeJfiBWqtTakNAgMdQDHV1BkRpEGO+/sA44/majwarKGgEKdKgECLJAAG21owHsPJGrjPhB6DEV6Mdqi6tJn32n7H6RIhciAQdKnT6YEHoRJFptvGCmV4lURCvntoa2jUxETMQbMLEi3XGbh9cVHCkBdXpJOkG0mSSAt7A+4viMlJfaOnF9kqNX7TF/2+OvXH1V42O207nb726T064auF+DwKiCsG01FYwAQbWFo2M9GE29icfifw4ctECoUJnUy8t9hO4YQQQfkb2Wn2F6AbVwYB6CPqdwe46icPvgDxy3njK5huVkRKNrB1BWNUk8ygG/WdpjCpkspVz2YVTLMqKGKi5VYTWxYwSAbkm8DGDNZ7+CrHSo8xQy6iQ2km0rB0ggWvNydoOKQtPQknZ1Hi/gnLGorwQmsmogJAaY9Nxog3henbBWmKVBNFMBAJ5RYD3+ffCL4L/EgZgrQzkK59NWwDG0BhsG9xY7QOtn4q161FUZX/AJbAgr3Njc9QRaMO48XoydobaXi7KhdL16W8RqBNu8YR+OeH1am70Hp16YvyMrQIHqF/LJ77YSpGuRYMsyPiQf0g++COTrtTqSjkSsAgwbCYB+g+2ElsKZUvhxRTh+2o3upG8WusGTsf3wuvw4lwiBnJFveNwD7EHD2nE1cKLLKadQAgsNgw+4sPob4B0+GOiM5VoB1EIZCz6WXblm0zAIiZthYya7A4plHhynUouXQgVKLK4eWKRfoglj/YsLGDgp4rVs0xzMJoqHemTyuADoqKY0sFX1RcAbnFOUoJSpkgkMrBiRN7bEdu6i2NGUoL5o8l+atEdiSYmCpFiQ0X6gggmdzNx1Qq0wQDrmLx7Dv9xj6pw96VQqARePmRf/PfBfxkMtRzBXKsSDaqjKQi1ATqWnMHSDYSJEbmce8D8PVK7qikK9SdCmTygazHuANtzpIxR6JUCFqLENtp3AFjYX9v74qqi+npsO2GD/8AAcxU1JTCVGSQ6q66hBIMrM7qR9sB34ZVosyOpBSJVxDX7A323wVXg1UD3G6xEtP1Ax5lqmgRc+q3z/6xuTKh7ggH8w+wkd5nFD5YgtYkD9bzhk0wFaNBVxaB+onG9uLVEBZbkiP8v3xjFlAI7j6b9MX0UBVhIBiR33M/574DXyLYd4fnfPqLHLChiYsD3Bm1v74LcVrU4uy6baRtFj+a0/EYB8G0omnVHufzAAnfYfWJnBXL+HszmZ8tU0gKT5jbFpiYVrmCd9hjn4+7RVKVHPUEEEif748eqSIJteAfvb74YuK5JFy1JlUAkmT3sMLhPN9sdyFPGa3U4sp1mG3+/bocQdt/n/fHtE/tgmPGfcYnl67LYGx3HQ/Q4hWxblvUP874wC6Yee3X74vrcTZlK9D06fI/zrjOrkqZ7j98UVN8LQQqtctTkWKkCfnb++DHCswKhBcIsCLDtpudzJBJJ+drALeTqEMQDYrf9MGBWOhD1IuYEmCIvhZIyJ5qswN1kwSP1Qx1memMSVFYGDD6gVMAGSe4t27YszWaYCZvJ/ecCmbl/wC7+2AkbyOnBvGWayepVflsxU3WbiInlkR6SMMFb8SS/JWy6VENjpZgfaJnp06+2OapXbU99yJsPacXtXbUDPUdB7Y1BtnXfC+c4ehNajXKBl0vRqOAVMi/QmNrEi9iMc38Y8MOVrGSldKmp6dTUW1KWIBJFi0C/wA4G5fMNp3/AMgf74zZtppAncFY+oef2GMkZuzNTqkG0g9Ix0HgvifL5jJ/wudqVEIPJXs2kW0yZmJkER6eoiRzqbH5/wBsaqFU+U/yP7YdoW6Duc4W9CsaZZKopyvKx5kN10+zKQwjuMRpOSWWPzLF5jTLTbrF/wDtOJ56seXaVTQLD0BmgG14AAE9ABsMA6GYbWb7gz+uJcRrGc0dKEsQNLGR3t0H6fONGWzJVdJdhTJ9aiTTmF1AHeTIKbN9Ixl4jUP8NTa2oOIMD/Se3c7dcXDMty1J5mAUmBcFRIIiD/bC8B7COe4JUWmjsRUpsomql0LDeGAGmSJg98bsllxlPJzdRW8tmLIKayzkAxqiygiYJkkDpvhV4bxGogq6WIgOQOkzG221vi2GzxtnnqZHLMxvrTYAWKkkcoFrC3tgLHsLkKXFfDTMHr5fXWojUYkCrSO481dzBIOtZBhvSbAPkM7WUBlaoFVhcMRcyIBFxufvjflM7USpUZGKmRBHS3TsfcYN0fFGYbSGZGGkeqlSboJuyE3698Upidg+hx/MHTUem7Ncl+aSbwZB3i09Y9zLVwvxUarK9TKipVphT5jMysFmILAHWCJ9VuYja2B/ERochbCRbf8Af9sYv+PVzWojUAHIDAIgDA7hgqgEXNjtiaTKMc+I+BMrmv52UqCm4uViRJP5weYCCe9gN4xzfiOWqUQUroQTBHWesgixBNvvhhfjlenXmm5Sx9IAHpO4Ag/XDNVAzOXo+eA5GmCQARJEwQARvhqYjSZyXM0SCZB/8fvjLqOoxNxGD+dUK1UD/wDX1vBEbEyRt0ws12g2w6JuISy3FGsCPmfpghR45VoArTKAGJhVIMTG49z9zgNXMorHfv8AAGMzOTE9sDiZ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532" name="AutoShape 4" descr="data:image/jpeg;base64,/9j/4AAQSkZJRgABAQAAAQABAAD/2wCEAAkGBhISERQUExQWFBUWGB8aFxgYGRofIBsYICEbGxwfGh0aHCYfHSAkHBofHy8gIycpLCwsHB4xNjAqNSYrLCkBCQoKDgwOGg8PGiwkHyQsLCwsLCwsLCwsLC8sLCwsLCwsLCwsLCwsLCwsLCwsLCwsLCwsLCwsLCwsLCwsLCwsLP/AABEIALsBDgMBIgACEQEDEQH/xAAcAAACAwEBAQEAAAAAAAAAAAAFBgIDBAcBAAj/xAA9EAACAQIEBAUCBAUCBgIDAAABAhEDIQAEEjEFIkFRBhMyYXGBkQdCobEUI1LB8GLRFTNyguHxQ5IWU6L/xAAaAQADAQEBAQAAAAAAAAAAAAABAgMABAUG/8QAKhEAAgICAgEDAgYDAAAAAAAAAAECEQMhEjFBBCJREzIUI2FxobGCkcH/2gAMAwEAAhEDEQA/AMOXVtIAi4HQY+q8MfeRPuMe5bO6dPLNh7YJHi9MW3nYxj0Wmukclr5BNLNVac8gI22/a1sZX4zUUjSoF9iMGzm0Bn748XO0mkMojv8A+IwP8TfpZnyfioEAVKYn+qB/tinN+JEJhUB9yB+mCVPIU3Fo+2B1fgIb0rtgJQvoZuVdkKXE6R3Av7DEq9dDsFn4F8YanBnXpbHtPgzNcA/bDcYC3I9zOYUbrH0GMacS0mwH2GNWZybJYifnpgc9EHDxjFgbZOtnySSAPtiP8Wx7H6DEqeRnbEf4cg3w9RFtl/8AGhQOUT3gYpevqNsfVst2xT5WMooPJlhzPSB9hj5MyB0kfTGdlOPhSOG4IXkXZiup2A+2K1ZeoHzGKmTFtPJkidh7/MYSbhjjbDHlJ0it6EyQCQN4Gw9+2IMkWIj5GCNdQukWVRIYk35pvcdIEj2PtjRk1oLU0OKqCpB5AsFgOXUrCVLb7ySTO+OL8ar0tHT+H13sBGn8Y8gdsbWy/m5h1pABBJljAET3+IjebDcDGYjHbizQydf6OecJQ7KSuPAuLCMeYvROyGn2x5o9sW6cfacajWVaMfeX7YujH2nB4gtlIp4kFGLNOPdOBRrKyg7Yl5XtienEtONRrIBB7fbEa1Kwti8JjyslsLJaDF7C2XkwJ6DG0ZcRYyR7ftjFlqLMisoLAxtvtO2/+dr4+q02F4n4ZZHuRMgdJ2m2I/UhV8hvpzuqL2cCxkfTEPMHzitBUchArMTOkKCZiJ6W3749zvD61EKXRgrWDRY/B23t823wFmxvyN9Oa8GtUgSGM4uocQdNmn5wLrI9MHWrLeJKkXG4kiCbbY8o5uV1bL0JgSfad/8A13GNKWPy0ZKXhMMpxxrBhbrH/nEn41DDyyfiP8nGbw9w5c7W8pMxTR55UcMNe5gHT0AkgXIBgjfDo/4YVUAFKsGuoJ0gM0wSTPKqiJhZJtMxjlyZoK1FX/ReEJPt0L7tVZGatSKjTKAiGbaW0ESKYn1mATAE3gKuVralVggZ/SNJi4JgtMLEXNxvtF2vM+HqVGuzZjNUa1QGXR9TFjb16ZIAtC3tBJHSOQz6180tLUVWpIWWUFjyliWXU6sVESGa8CQBpxx/VnfZ0/TjXQtZbOU+ZYIYCb9RcSp6iR+2M+ZYE74948C1d6xUgB9AbUTIAQ3LFmexH5eo9o8zGWHlh0cEn2JE+xUEtzGLDcGwF8dmL1MVG59nNPDK6iQBGMfmjmsVAkEkHcXi0n9Oo+jBwzw69RUC8zBdVVoPKecRuOWJk2/addXg2XoL5dUs7Ea2FI0yKcCwLmYLR+UGIF+0MnrHfs0ikPTqvcKWRqLVHqCbyWmB2uoJMj2xofhr3P5bwbiQJvBAI26jrhvyxy9Oii06OkmpeGYzGqQS5IPRSRoEwJ7U53OGoVo09LVDyhmm8EllPKY0gSSZER9UfrMt6Y34eHkUKFHUTqsF3nv2P6mPY4PDK6BTBFyockWgMZC26XIF+3ecb894fNOKWktLl2i5ZPVzbwTeYiNVthj6ogRWNbWJEju63DBQJE7HsPgYhnzyyu2VxYljQCq+HXzJIDATO5VRuYBZiFAmRvcj2jBCn4QqNnwjuwSiA1V1J5Ao2LEBWaYkgwASSYBxtrZpGRadEAFf6mXzJInTpIhTeLk/mxKhwZq2Z1PX0MwIfUNWt4spDdbqQSYBEjE4zrTHavZtfhuVQvQ1SkDSKFPzCOaeaoV5+Ui2reIA2xlrcHy4pVHahVdJMM0DyyJIBSk1liLsbi4i4Jyp4CrRqlGO8AbzAgawBeJsfb2wr5utURtKs1OrDqxDaSIgEEQCJ33PWwgDDJuL+AaaFarwl9ehVJaNQWObTczA9QgTKz12xl8ozEXmIjDOmRr1szSFNWquHkkayxuvO0EEASu5gReCZbp9HwLopUyopnMKQxcqN42VolRJmQBMbCTj0MfrJqO1ZyS9PFvujjGd4BVpKC4AJiwIMSARJFrg97dcYCkSO2+OtZrwlmqaAupqR6tBkn46gX2HQdMIHGuHjLfxCeUA3K4Zg1lkggXiNRKzEjAx+vmpVNBn6WLVxYE04+K4tSk2lWIgGd+4sf1B+2JacetDJGauLPPkpRdMo04lpxZpx6Fw4tlYXHoTFgTElTtjGsgqYjXXl+uNHlHEayW+uFl0GPZtyHhx3NMlxSATU7M2kRc7gyBHqN5sOoGOjZnga1qKNRpgUwYU6af8zTymqzyNMBbT3gKZnADjWYyY8lFqaQUL1CnMJAZWJsQ1yVEA7ALvqEsr+KtSkAKNNCkRDmo1QwCJZ9ekQBPxAHTHzv7nsddBXhT5VVKPQNMaZqNrDsvSKqBAyLPVVK7YTPE3iqlRzupQ1VVU+W1NxSImQIKKxMA/mgzuLGZ578QsxmH9NIB9Ih0pVGZpg6SacwB/VMAC84X+KUlo1QapM3I2PNA0hv6dMzsTYWwboz2T4vxFaxl1NJSqjSLhEELAECLDYTJJjBGhlqIRxSIMLpkUYliFUBalSpquCz9JtAAMYF0KaNT8xlJuCSYjqYk9TsPiMb/C6CtmV5hRFMGH0Fp1CCpL8sXZrlQObe0Du0YrzfBXUUyVOgsTrRgSQIJ0ESo2N7xA7YZPCnHqFNQlVHdah0l6OtaoEkKCV3W5srCdRsxJwUyvhfKZykznMq1ZToqaAEQGRf8A5cwVIGoiCdXYQRqeD8pSpeatJ8q1IgIHq6larI2htTAgf1KDO0TAulYXRi4p4QpKmvKk1wCdd4NNZNmTTMzN2gGIjrhY4dRFOupqU2YUzqDGWsp1emw9WkBp3PXBjJ5Oo+ZWvl8yaTsQXHlk6dzH8uRDEAaTpUiP6SFj4o8S5Sp5qLT8ustuQEpU2J09UIINj98JXlBfwwRQzKsmaZgpZtJInlLXloEC5EEARfpbGrwcy1dIq05pgl5VyAXp6RAGqFPpaNiBt1K/RosTrCmG5ZAMkEHoN956C3XF3Bmlag0AgyBvaYJgdbDTMdTffDXSYvbGDM1UqVCKROmVAQQJ9uVjN3uTF59IEDdRyZes5PM0BVUwokSW5zEAnaRE4XcjTZc1TaTzWHa8ab2tqI/ycMvFeNrl6Ydqf88zpQyAIszEwbAfEza+JtUUs0ZTh7IyCrILEnSIHMRBIJ7FdzY9cVrm0oK9MUzNVtOlRJCi5AF2MkHULExMAWxz6v4tr1w0BE76VY263kmJ6f7YnlM67ZcDyQFVtBqBNAO0SyFdRGkHrEyZtG4NdgtM6BnqzUnRmRHombmqFZmXSzBVB1EqZUwI6kjfAg0WrBKhqUKqu2nSQVKSwFNQWClIBuoMCxIMzhZ/jjW8jzJHlqTTLQ4IDMIdradNjBBW8EqDg3W4nmKKaJdG3ptcMNWkgLYcpMuTtP1ktcTJ2HuDtlaDaDSdywh3BQlSOqagTpNriDue2NGdrUGYaKTBP+s6i29yQQRsLgnl3xZl+J1ctlsvUpowrVaQqOwAiWEwAARtFuntc4iOMPRcI1V2LpNQcgDVCCSAYKyATJFhBtItGWlTHW9o8Pi2pSpvQUmo4jTLPZZVbaTJF+4637k+ComY/m1VphxyBMwpcsiyddNidbAhwssGup+g/J+Rp087moQHY2kHVyqGsxk6QzQOYtAiRibO0TmKC1dNRab7B2Mi8azMMEMMSAqwABIODHJujOA3ZjjeXyTumXywL/n0CL3MFoJt26T0jBB+NrUpCo6mlo5mkoY6gSQZmJ5V1X6G2E7iWZNBgXRmZwTqdm0lmudIT1KN/VHWDM4BZvifn6yOSmZUKAxBkSv5TJkd9ib4b6srF+mhp4r45qMhFF9JZX0iOaVnmNuVeoG5AJ2thJ4zXOZoENUmqws4/wDkOoF0qiBDIL6gT6VJjfF+XCKkMAsFUm1lgAR11SSeloJ64w5aq+VmwqUw5aCJ0sBIZQZAJmJIgixBAAGjJt7GcUujL4ezIDVUr61VdIRCGYppJPQSOW2o2iJIgYdc94fyqI1XMheYxRWmSrNLGSwCzpExqjp1tgAczlmqrm6ZbL10cSHUMpmJh0BvG0gWaJ2xfVzxrIisEVSulSgAUW0gQqxy7gX9JiJBxVTcXcdE+FqmL2cyBRtrdD+v98Z9GHutwMeU7vUPlLzPyaOoCi4Zdu5F7QZE4ct4YBqBxApwrKpJ/NsGkAiZHv3jHpYvXpR/M7/s4snpHfsB/COCa6bFwQCRBjbcT/8A0f09sBSsMy9VYqfn/wBX+uOg8GYUgVccjiTEG82j4gX98LXF+Csrs5ZQWaywdgCJnb39wO8Y5/T+tf1W5vT/AILZvTfl1HtAkMMeZtpH1xofKstzseoIIv7g4pzFPl+v++PZcoyjaZ5iTUqZTnczQDJIBAAmNQUgCAFPqCgC3WN7kYyZnJtVYsORReLgzJgMZG20nt13xvyWRNUrcQSvKPaIWenc3t87a6vCVclQtgQ1TRfcAgSe8E7QBHzj5zke018gHh+QZ6wXXPl3cmQdNpCm89hseba2CPiXI0qXlq+tp5j5em5IEAMysJAMnc2i0zg7kODJQZgImJkC4b1KH/qjSTFgJBO8Ysy+cTzdbBasAFAdZMkHWRpdQq27DcCemNy3ZuOgbluBOtCnYrqWNLFFbX9SIsbAAk7DUQSPMlWp6HpoKSVFMBHemgjTJM1GhyQJJgARAP8AUS4vV80Kz0TScsJVX5BYLypEDqbliRFxcAblaeSo1TUzQNYD8isACbXdtQPeFVQMLabphqi2lSzuXZXei6M91NEQ8Ts6UgYm1mCHb4wd4tx/N16VNamorpkEKFZhs5OpRY7ensLnfLwj8ROG5VmqZbJHzjqGt6rMSttmaSAfcDYb4u4N+JmWzdR0z6NRWoTDpVq6NrCohciPcCJsRGKONrQqlXZXw7xLUoo7KtJm0aVbylDhbFWLrYwbqpJne5sBXD81w2tmUeqr5apudIBpOwvLDTNMkiNKjSf9PUrx+rlKAXTWp5giWVVAALRqUsdlMgCFnebEDAbg3hXO56p5lKimhCTJYaRO6hiSWbrv9pwsG0wyodKvgmhVM0apoqxOrSNajodAkaeoi49hAwXofhglNNSVPMqSLuIGkTAsJ6mehk2GBfhbgnFcm71GorUSoRqo+YkyIAYbqCRY+wvsss/F/wAQKOX5Sju5sFUW1bbkgxP5ow7ca9wu/Av1fAtPLU3zNe7IvIgZokRp2uYIm3eemOe57iT5gVLaCdQQu6k3Ii8alMktB2CgCcOHFuLVM0oNWrd9QSmuwBBgqu55dRkzsRN7pmerCnUCh0pBQCWpyx3iL22kdBftjnck3oqk6KcjxylTbys1k8tmVBIWpDU3MzvUXcz0btbpjV4n4vk2yapToClWLEjy7KqMdRV59bCw1Wkab/lwv8WUCmBdityxIs7QYgC8Xtbr2khjVBF7E9cdEfcSftHDgfAqtXJl1dR5bmArHWdaqCCBsFCk3i7SYEHBTh2adAKSstXUx1MygliISwcErveLk6d4kDfw/wAq3PVLEIDygmFdhfaDMddvnoSXBKOTsz1GSslVj5bMp1KxImmTEgk3U3ETIm8pu20h4aSY0nxCyU0p6aKmnp0sE1mROoySQG2Ppt3nAfJ5569TzqpTQoKkDSG81zIJAuWYB+YxAA7CZ8Wp+XKhWU3AAE7LACiOrE2jfvgVlF0UwAebXrbVIGoHUEExqMk36kiLAnHNtp2VqugmG8x6lOUE7EsBoAWTpZoAImOvvM3MZTJZOkWaoaNUKdKgCpAXcKCIFRupmw07wLc14pWUuocqYAkbRckkGCfVckR+mGbiOfyy0aJoq5Y05fVzaSbwp0wS5Cm9ypFpY4dRpWgNgrxj4sr1M1NNwnlAIlJVBVVk6VA2BED9O0Ar4XpUUySHXUWqxPnB9hzGAsnqIY7Tq3scZKy0tGZrKG80u3mwByq20QukKRzDewJJMAYhwnPFdVHSFpvzgW5SJTvIYoUJ/wC3td5/axV2ENE6g6tY6gwA0y7ArMjmI1QDI2J2uM/Gaeukb6QRIi0wwhonqesdZ2xryFEaQGi5sJFgoiDcRbYAgAHbtDM0odzpjUoCDmN56wsWg3O3fEVLZRoHcFq6Fdaqu63jRdlMkEESobmHtpi3XGzJ+NDwxiKeiqjwzpsyvFnXcCUIHT0jbc6uG0nqKqui6ANagKAJmYIX1H2MmAO8BRzAFPPnzbLqgFjI/L/zNQuLcwO07YtB3InLSHzi/Fs3xSitOkdSVGXSFsCsSdcGBDRa+xw0ZopTrENEBm16bCdMCPgAmPfCz4I8U6M0oekFRqZYBdwRuDO507HqBEmBpe/Gqr5SMASxNo7RMx9f1w8ovhyFT91CLLKCsbCFG+xsNzEQPeJ72351qWYpbGnCwZkSRcRBkX6z2viullCGNrGwgAfU+/8Aed8XcZy3kJzEjUuszED1QYsI+eo+h5U2WdCxUyTIkjMIajsmlACNIJ1NJjSBHIOsLbGbOcQyyZceYpepqWNI0gLpaZvJJMdOnvjclEOZBBpBVAIPrY3a/dQCLbasYs3w4VIZ6SHf1EbzzQNt7SOwx0Y5tS1/BOUU1sKUqRSlSRaRLOthUvq6zb0qAJIIAAPXbE/4Ka1GBLvLvHRQVWbxbYCenciCd4BxGnVT+WysBCwhHLK7tG8m/W7Y8dG8ySNKIoSfzVCCJ2sFG3yTblGD0LdijxBUWpUU6tJ1Ox1CQI0i5H0AEQJ/048yyp/Ly8kFzqKgadKKNTFoJ3ssTvO5E4YeIV1BnkEGxj80fPQSdINvaMDqeQ0wbl6vM5IF7gKoG9jO4uT0O0nIdIrbK1dQHll9BLPUYWE7RE+rYH3IvthT4plywIbmJYBiu7AE6tNp3sBDXi/TD9S8QtXRMoupEUWdVszDTAJnZZF7CCPVhQ4m7jMlKZL6DparBCoTchJJ6yZ+CIAnDRe9AYUyX4QUqiq65+npPQpeOltYvGNmZ8B8MyTL5tavWqCGCmmQrLvIIEEAAm7EdDhH4rxKrQhaVaqpkzod1G5IiD1t9hYThg8IfirVolqWeL5nLupDAkMyzub+oHqpPuOoPUnJoi0kx8oePuHUaV6utRdabUyTpNwQCg0E7x+8zjPxn8V8o9NHy4ao6kmagI0XgHSDDMYt/wCxhf47wjhVWg9fJ1gSQNSs7BgYJAAcACdjJ+DgBwTh9Jcmahb+cKr/AMsgyx0rcC6mF5gfc3gGZuVppjqKVHQl8YlqC1c3nhROmfIy4UuTH55FmJgAWG/eyPxjjIr1ZDwpov5Y1AQPSASAIJLFja5JsZGMXGKmt0qalBWFWBa9grTcxG56XPTEeIZFUos6kMRuzDljeJJMzJiOmnc3xK+Q3QY8JeF3DI5ZFBnmN5J2a5gfEiZmZiKfEdcVK61KSamp6gbIonVYuRuCB7H43IniXiOqgApuQmkaeVhsZ3O9rT1BFpnGPgvE2OtGYXkgtqNydtKcznmJAF9/aHUJdsVyS0jTxrOVlqwFKnXKqhuIIIChbSOYSANz1GKMrklps3n0Rqag5iqSoNSZEGbFlBtvP2DLw3KqtRi6nzGOqp+bRpsVbYWIghZvaeWy74tyZQmFMFtWrSI2vMemIAAnZjc2w0JU6BJWrOheBPCLPkmNCpAY8y1FnnE+kjcQV/LzaVPLdQv0vD+XfMotTWuir/Mq8x1udPqVgNKzC2ggSb4xfh9wzN1nKUUgqLVCSmn0ncRqsZAHQzsRjoz+FEy6omYzj66tUl1DHn1HoDc6f6j1v0AwmRSu0NFqqYQ8acHCoXpCa1Qhac30sbcgI7f/AF33jCF4nygp1hRpMzCnKkmYNQqWqNYEQdGibQUG98dHz3ixKeYNGTCiNQEkEAlpYjSCB3Pe22OeZ7MmuJpE6mK6XiSIJeT76mYFth8MISbjy0NFOtivxzgciio3RSCBu3M5JbopKqoE9ZHTBGvmBTSl5fLIhUMQHCkyIJ3aAbmQxuNiR4aQitpIPNAJUMwTmblNyN499t8Y+PoyqEImpVfTR1TYEpJU2K2CgkiTIta+TbYao+4BxchTrh2rVXcrPpOg0wJgBSSQovYMLDfFeXywdygIUpUtpNtVQrsTBIV9Se3KZ5Zxo41SegykGGDsVJBM61rEkahdtQBAO0mIicY/w8o1KlV3YgIoAf8Aq1KwKwNwTJEneT7gt4bYvwkMmY4fTWjl21fzKmmmokFXdhe5+BfYEe+A9BV1hHB1MfLWnYaoIMKWHpLAXYQBOC/F8u/8Rl6zKvkoGZQLhCrDSB/U1Rjpne4jYnAfhlJ69TzqxuZ0qNlVjqJ7nmM2O/sIEZIdMKnjlV6b/wAOq00goGQvJC7tre4MSNWmNzBN8c94/kRr0qx0ILtBP8wm8xLX3sDHvMlzz2QVAKaQAXZU03cHUbCBIAM9RpiehgbV4cxLI6IoMOQNTAn1bhosDeO4v1w0HwdgkuSF7hGcfL16byCqGxUypF7A9NVx3EmQCCMfofhq/wATRXz6c01Eq8wSNhy7xGODZvO1cq3mAKGY8xHpdYErUQWPqENY3JB647P4A8QNnKAZuoIK3IVlJFmjYgTHxjsTUkc7VMM5nJslE/w1JQ8wpMddzJ/ztOOf+NMjWLxUZmi7OVElRCgL2BYz9LkDVDV4x8UVKTJQokKxALNadP8Aon4iYO5iCMJ6qK4d6pLsHTSzdyAzBYEFdgYib7458lXSLQTq2Cc3wQeZ6ybjQWkyoBMQsDlInYWPSRiNAhwRUGnYi3ypBBBiCPnByvw4mkmpRU0RotNhKkzEgkAGd7nffAX+DOipupWoF52j8s2ZmGrcdT9sJFbGuhR8G8bbL19YgrEP8EHbrY3t/fDNU/EVyrhaarpggs95JuYKdTeAN5uYvznJ06WuKpZViA9MaoMC5DRqHeCDf6GxagpVTq59J9SnfsZi46jbpjrnHls506GXNeOKoaCRUkGbAFZNoK29yOu1sQz3j6syLTUU0VNiiLqPeXILEn29u2AtWjTqQyPBMgKRpi/9Qs1iNr/a9FTJQdJIBUwZ7/EdPeP3wqhELcgzwTxhmqNfzkaWEk6hqUk9xP6i/wCuIcS8W5itV8wvJ3lVRADtMIoHSfmT1xhfhQpyWqrPQAk9t9IMbjfGaqpWPfbeY9wQDgpRM7RvE1mJqNLQSTuWO/8AufgYnlOFooms+nVqAAExpG55h9BebdxM8pwerSipV5TpYos8xtF+wg9T1x9w3hb5meg1E6iJJJvA+fnf6kCTrzRoq9g6qqCQjlh3I0k/ST++GvwRlpVixMOSiKTALQdTQbTB0bbF9okB8z4bcVlpbErqMkW2++4+/wBjlJKxqLSy2orSQLqXlAXd2t1NmgGTYx0wJtOOgq0w+uUJLLWUKdJVdIUhd0BfVGskASoUTsBBOF3xEedaLOVChnUgySQsgH0iQSf/AHhxqUBTy9NlUsREr/pUyone8L9464T+NZau+hXCgmDrYiXYTq0xJIF2gye98Rj3ZV9aAKmpVqWBYiPXA6joxkSxFgdzg/4e8Pii4r1XDFTyInNBj8xIAtIj5JuQBiT5SlTXMozNVrsQxjZolwDB1cz7mR0N5jBelQqFahdTpXQY08xES0kSNUhRbqJvc4pKetCKPyfUkB/lAEAVGVYGkwqqQ0AAAFoQHY9BBxLxXop5ZppxocKJMywk8xO8nUJFoRh2wU4B4azdQ0tFMgDUajuSqkllaB1a43UHvvi7xj4XXL0Gq5h6LlFHlo08zAgEhTaDqEm9rdZxNRffgZtdCrwHxznMtllWlTVXvpcqT/L5WCKu033M8sbb4AV/FGZqVnq1mJrMLVCLqQbabQovAA29jjNleI6GkANJ5xsGnmBNogOJv3iINyvh6GzNPWPN1HVpsSGNweY7j56+wxZLlpkrraHXNRUWjl4FRyf5jEHSrJDsHIBIuf7YDy9FYJZCEvogwGIkxqFiB6TJ5UUbEE1wbLZilRpmvRdatV2nYRSmdTgXBJaAu5CE9cY+JrUesBC6W0nVF4mBB+TI+R3nHK1xfE6FtWBuCUGBs/MxVQoJg6iAD2W3MRMjTHc4a+PUKIak5/mVQ66NeoimoId2SDCwqk/O8WjRkMnRylCvU0M1V4gDmMCdCrNoiLxEsekYlUpq4C1HBDJbT/y6Ig+YWqGAouBH6EYdIVgnK5/+Iy7muk630OIkDTrny5MgGZmbahNhgB4EI15hQA1XzBIM3EsEIPWGmdoF/hw4HwQkVZUmkGgEgBDpKmAGEQSGE7gtOClbhNPh+VevRUefXe1RF1+WrtJ0T0WSR/qMxFsMt3YHqqFni1WuKi06TLqpkal/lnmGqFKluUTcCB6gSZXH2UyiHQZ9d9IjvI/S0D37RjDwvgbLXq+Qxd0YczoZbUrFrhl1aiYN9Q0ggjB7JeEK9I6ioAC6lWIvYmWZrQZABEbbRiTXwOn8mDiIJV2pEhqgedQ3BOloOxBMj0nVAkWuFqJVqhVZYVTZZDCxEyWVYEHQB/qI3w3cX4ezUnFIoXEikqiYY9rACBNh1J74T8h4WzK5gK9JZJLDlCgpsSrCNpjSY3i+Mnfkz0DvEHCzUUVCw5Kd9UiTbaZPURvvHScdL/BzJVkyhBA8tix3VgTPTSZEXBBv+gAJfD5eowFEMwgsCvqLSDH9MAR25gDaxa/C/hv/AIez1HqwrAk0lk7EBXI31Bd4/qO4AGL45+H0SnGwh4r8HmuEaiQrrAM9VG0GDESfvuMA+HeDDQy816yJDMSXIUAGJ5rwJBYERGo/ODfFfxIylFPVrqGdKCRsQBrJHJMzsTYwDGOU+IuOZjPVNWYqoKSm1Onr0j2EgSe7kn6bYE3j+4CckqDPEfF5H8rKQy3XzGBK2BINKmBrMRckQLdsJmfbzILeZWqbtMk3k2VTCifn3jbG2llWzDihQR5NwqoCQskm5YQOskgWGC2e4Zlcoqaj5lQyGFVAAok/kpPqUyPzMT7DEothk/g5hw/iDU2OlVdWXmR1DKd7kHqNwRcfBIM6WfKqygLBM3UWP+kkWnYjY9tjgfTbqN+mLqYm+5uTP9yf83x3kQ1kuGLmJh6dF7QpaEaQZvcoQBeeW8ctgb8x4dr0482k0m40sgLf90n7xuRgLRzumJ51AYaSTA1bkEGxm9u3XFzZxxBDPpHok7CenTpsO2C9mWmM+Q8AZiuRpVlIEvqjQnQamWSAYJmIHWLkbeD+EfJq+ZWC1yJCU6ZHM35TJEGTECDM94xl4H4vCUjTempqM4PmyobyxJ0FiJI1nVBPTbDVWzHnhVRdTPAEHr8iwjfVNubHHlyZISSR0RjCSbErjJrVKtWpUDj8o5WEMPSqj8oFrfvM4ZOB0Kj0aRpoxOksxCliDMWHSTDC2xETjoGfXKVKlF3pDNZilp1VBKoWXqxJggG4mQO8YaeF1vMXUrAz1UQo6QvVo73GHpT1Yt8dnMuE/hVXqA5iqxp1YfQGMks0hdZvAA7yfYRcbnPDebp0yatJgskExsJU20gzABWWsZPzjuZFsAuL8MqMwemQCsmCpOoXOmxB9UMCCCCB7gvLHoVTOXZDM6ERX1zLSqlTeZUKsGwAnXvzXg3xLO8IcMgpy4m9yCCWLAl5mF1E9fiSIZeJ+IyWg5SlSrBYqVHWmfcgMREX6nqbHAXO8b57sXY3lQWj/q0iFvaJ3sMcWTI4/YrLqN9hHgHB8rl0IdA7k6zOoguIOwuwEdWje28vVTigo050CYnSkD5kdI9/tjl9R2ZryAJHQ6iNmibiR16dBbGqpVYKJMztqJjpG0ne/TqfjY80kto08a8MLZjj9So6F2JXUJXUQIm89CIO5EYxfiUoqvTrIdf8sL5dRTtq1SFaF6EmLmD2GMQzRakE0rdpL3kkDljsB6tyZK9sUZnM1QUWmprM7rFMqXVmHMAwMgCxMn07yDgxyN6e7M4pHPczTerX0JTVXc6Vp0luSdo7nHZvCXhD/g+Tr16hD1dBNwLWELIk3YCQCfbDVwnwplsu71kpBatS7MSSR7AmYA2gdsWeIeDDNUghYiCGEbSNtQ6j7fOO5JqOuzm02cWTN1s4vnZiq7NUqgIuoj+WhAZgi7gsSIjBWnlF1tVWmVOggU1JMn00+w1cpkm0t8HGrPeFszTenTGWZqVLSdQIZWIII26CJ5gLk94Onh3C8xVZHdXSmnVh5YJBJB5oYk2iJ3brbHI076OhNUSydaoge5BBCsY6A7KIuJP7n4+PDfMUgqAguF9MgAqwJ6LFi3aYIwWpZdVCW5lmCQQJ5jYfF7/UDCbRz5dqisWqo1QgMWYNUeIC00ADhAH2JJEyO2JPWw2Mh4jUWknmaOVZ00roBuopJ2CwJ9vfGulWp5vRQZ2KBhanUZSpYNpOqmYYEaiBJHwRhd4TxFalN00E1NQpkDaJKkhiwLhYILC9rTBOJrxOl5wp0qUvlxphVELcMwEuLHSFkqNwSdMwseVtmdVQv8f8VVpehR15ejcQvNVqkSB5rg6lJNtIsJb1EXEZNcyUVdVVULypKtCmDcGZ77HoTHUk/FtOhXzJbKB2g6qrFyUZyx1NTMlghbqT2gDBDgvio0CjvNSpT1AGmSOUgKTzLD7TqMmWPfF20tErR9luG8QZFRq7I2k6lIWQZ2JiZiJ+2G3g/CcxSK0q2YpurkMy1KkOoglmWnpKxy22tJm2FrKeP6lIMURFdgTrIYwxkgr5jkAS11CgCDvtgUfE7a6tXXU85iJcVAOW35AkGTaREQPeZx4p3/wLmvB1nP8AiGhlKNTylaVUMG0sEMiR/MjTBHb9zjnfGfF5zNQKCVp1N2Cyxj5EAWjvyg26BKFOpVAq1yXRiQAWYljEazO8AQDO53iY9r5hVCqm7HeTJtbqep6dsDJk5aQE+OzweWgnSS27O7AzI2UCygE9SSfbYj8pl2rVYDQJlmMaVXYk/ANh1xYMuBLOPSICkXJMwZ+ew77YrfiAiI0LYGPkb/U/4MBd6Eb+RjfxKKNH+GySeXIAq1oAqVW63AkLe1hA7Xwp50gqp1STvc73Bnr0/XFwzF9Sk+kbdrHYYySS07BQF+TuetsWjbasWxOHSMaKYkG8Hf57j5/84zDFpplQD32iP7bfXHeAtouJON2Ty7VF8tQASwIJmw2Oo+lR1k9vsNV9iR9+o94wxf8A5WFRUoo1FTPmLrLKf+jzNWho/OIN8ZGJ/wDBUYzTcMoMsq6oQQNmcFj/APU7Yasn4syNGkFpU6j1FA1PUCxOxKqOXe3NJuLYURxpoYmq0E2BLNpHNcAn1Dofc7QDjJm81SKppB1CVbUZnaGBEQLnlAtG7ThZxUgxbR1LhfiajmIJZiALrA36AA2ifb6Y6L4d4wteiSjq1RAQE19vTeOvUiYx+f8Aw/RzoCGjSMByfM0KV1R1JUiALbxg9m/E/EcswrVV0E//ACLqN5iCVqQLgWnr1iMQjjlB2topyjJbO/rVbTdYPQEz+oxloZ8sYI0MbaW9XS4HbHCsp+L2bVpLFgYkFjePodM9gfvg/wCG+OKzLXOtVDQxXmmxIWBE2iRvscNLI41o0YJ3su/GXwuFalmKYsxKuIgBrEGdlBgkyd598IHDMlXeUFRkkhiAxHUAmI9VlEWO2+P0vXopWpw4DI469t5v/gxyvjnC6GVraKYsANMOWLSJkgdQP0v1wuVcdo0NlGVywpqqHU2kBSxF4FjqnublbST9rjlyxAgvqPQSR1m/YCLDBjg3hl6yu1QmkVMQV777EG3QWO1+uDOV4VQp0qhWqaZ2OYYKNPcUw4gWBG3XewxzLC5dleaXQnNQYVBQppLmJ0QdMxyzPqgX9j2M4evD3helRKu+lq9MsxI/LrkdBchLX7nvjEhyWUTRSKBqs82qalSbk6gdR31E3HWMBa/jJac6HC8jaAASqgMoZ6jkxuQoN5YtubYpFRxyvsDbkqC3HONZhg7D+VTUjQDZmiSTBhiNjG0d4OCPhzxcK/LUAV7XGxmw+LwP+4YVvFn4kUhlKQVBVNZf+YRKJB0liFMySGIWxA3B9JWeHeJqFNqFR3GljpcIQ0CQGmLlYkQYkHa1jcozTTtMXTjVHac9nkoJqcxJge5v/YE/AOOb+IPGKFnipvZSJmJOx5VVYgayw7SDfDVxHidWtpC0T/DVFcPW1oIQq3MAwkfW1yDFieJ8doAVioMUhpgzMiCQz6Sb3Mne5gdMUyu6+BE+KsJ5TxUaaQwIEjy1DEFlJJ52ksVC7AESYN7nC/m+LNUcVI0kAgFSZ0jVMXJAhotYAQIxkd5gSCTG/Tpue23bbtj3J+owTzCCF3Mxyge5tH74lVCOTehl8M56tWqOJNSrV00gCgKFJuHiImN/+s3JwY8TOcq38OWpeXTFkpqILECWqEi+7AKJ6bdY+DeD1KIzNSp/J0AAlo5SSYXmHNcX03MbgYDeJa7MzJr80l9WuAJ1BbN0kETYCNhOJt7optRMdHMPVUqWIiRe1hefnYCL79MX5rOUg7BVCL6Tpm4O15J6TJJmes4xZ6ppAgbAHtvckxb3gbAxivJ8MqGxvuRHQC8k22A+uFaT34Et9H2YoM66FJk9hMAkAknp6o+cX5aiiEKbT1J6dxebTJGCOSy6IAwLJAvteI/aJ+cZaudOpUURvDQLdzIuPv3wnK9IBqWjzIrmF3CgkCLWt1g/v84wtxHTPliGBFxv0EAm8YzDNzUAk3Nj7ACf0xnosNMnqon5AM/WTho4/kNksxxLmIabKGmJsCf7/vjKEbSSJhqim87Ei31scbKi6gkAEQA09Q3Qd73jbEq1YU6BqETLKwAIsIt9ev8A9cXVJaFuz3LgojM5IlbfaZ+YI+xxi4jmtKroAHMZ+oB/z6Y8eozpeOQiR3soI+L/APjEs7lHFRrDTa/uBH7YaKp7DQphT74miMTH9sVtj6cdgCZB7Y00cqQZ5SOsm3x3PyMZcXJVbqTH9+k3/X3OMYkSQxtPQg36QCIPSP2x7WYM0qAlgNNzsAJv3Nz8n4xUet4/v8YnVcAmDqEmDcSPibfGMY3cP41WoA+VUanJnl6kbEg2tJj5OJZ7iD5hzUqMXckBewHaWaRFu8yb96Mtw6tVAKI7iYkAkCPf269sRaloLKRDq0FT7b3B72iPrgeAE6mdbQtMwVViwNiQWABGrtYW2n3w3+A+DLmA7nlCkAHS0G3NzK4hoIgEEXMDeEw02ABggPIUxvFjFrwbYffBXEJRvNLBpABU1BbSANWiEA3ux37Rhoq+wM6zk/ErLpDjUq7Ra22whSI2EWwI8TcSy4ZcxTV1ZyA9S40qfzaZiwHUTBI63HZfgdSoIpisfcVKn7lsA/GngzMHylJq+Y0qq69SzuSzE2EiJPt2xpxixot+A4PxMRlEUszVy6E6qhHLViJEarLt6mY3jTfEPxI8V1ky9FV8ylVrgVCEqODTVbABRsDqi4Uki4mAvMa/hiuiMlQZlKiSXptSYqBIhg2rY35iIMb43eJ+BvlKao2YLitSRl0zpIDSVe4YabESGF+kWhr5Htmvh2qpmKKViYA1VmYRYnYsVLGAVAAsW2kwcX8L4R/H53MLTAXXTqvlwORSw5UNpCwAT3kdDBwAqZOpVK0aRHmJTTmllJWBsIAKgMDJuQZEjGn8N+C5mpnUFBxSqBHYPM6RBXYbEkx3G8YyhGzOTGbxhwk5XJIrGnUNSofMVVtTqqsaqXRfMUcyxDCCAIgJNGqU3RXW/qFotMH8p9xhp49lMzl8jVWtVVBU0ItFtVRmdILlXYHTpmCZsTAg7p1ByEv2vfe9rdh/hwrQDpP4VeKKy1VyikinUJYEgsEiWMiBAcCCQReD3nZ4p8N1sxV1UqDqrqXBKjRpvqY9Q1wQrEHcxPLgJ+F9Sm2ZKkDWYIkSCkk6QsAlgYYOCIAJ1DY9J8WcRfLmnWFAZhQSaemiWCGVLtIuhImGvO/eQ1a2FHIM7wR0CvUC0hPp5A5UmJFNzrYm+5I3EgARUuVU6Qg8sgcpZiWKy51WBUmQFkaQCAIJlhr4xxIVswaryzVDMPVQFbwAJIGkdF0272OMlfOu9QEnmixEWiwi/aMRbb6DVBU50vqaoC5ktoM+WguTymATYT36kkkYEDNNylxctGwsDBMfqMMnhnh5etTOYRlouSoALAsQDCqE+d3IEHcRhyzvF8vk9DUMjTQXHmVdIYETYAknoDq1AXBvhFHVyNTYjV+CkkGqugzqk6hCGx07SbxIP95w1s5AKUwV5iL33E6p77jGnjGcrZiutSozP5giImbm21gCDA9hbGZ8qZ0zcsTvHRo2/wA2xGguJhq5skXNikgDqYG3+dMfVxCTMQqsb7zJ/c7408T4bpqUmiyAmI9gBiGbyDeQxA2RQAd7WPv7/T70jWqBxaAz59dLMt4eBb8hAI/UTi3h9ItRXrysTvbSbT9Y/XHvA/DlQKz1VIVhATqTtfqPjc4K1HCa6aiJtAgbdBMmd/vispL7Yi0D5GoU1EhVke727e5Bk4849y0iFBgWMA/Q7iLdfjF3B+HulZ3a6IQP+pjpHL8TP6YNZKmKjVAtxpB2EC+mOxPz264WUlF2FIDcO4E8vUqGAeSL3IhifvY+84vzLTyLKGzEjsZtjZSdRUqE2lwLnc36d7/rgXxFg9XlJGkFSRtI09frO/XGi3KWwNUhIdb4+C2nHwWcedceiKXZV1DSyal7ais/WDg3WylCoDVpwOjU1VwqEixDXJuDusb4AzNsaaOZKuxp26CCbfH079zgmCFXI6aasdDdLdQSTM7qelxt3gjGPMopb+UCqgcurcwJJJ2J+PawwW4Bnm8/VUpiuhPMrg6WF+gIA7yLgjDWeAZWtFSlTNJQdJVjy694FQACSCPXpPuRskp8QpWA+BLn2hKNXWBTkKWEAG9lJ9QM2gn2xKv4dzubYsafmEdaaTEQOYquqw7k9MNXCuDI5WiU0sSCswQV6gq24tuDIkWgjHTeHU9NNVyypRQE6gUPaN5EkNBJJMge9pLJKX7D8Yo4GPBGb06mVhTUGGOoAAGIWRfm6D3w0+DvC1OpWppyIyHWWAYswDKYBsAR0JgfOOs8RpVGUgaOaNWoagIM+kiD9cYuCcJpUTrCKk7mIkxJMAQo+sD64DUm+wqkuhhrMi8xKpAPMYEA/Not+mOS8b4sy5uqWD1aWszTqOw5bEMl7WJix3B6YEfiR+IDV6z0qTzl1gQLB2sST1IkQNtvfC5wfi66gGNzMSY+Afefbrg5G2tAjSdM7ZwvitGtRpVVKUalNyqI7oAB1BBPLIJFoNvpjH4q8Ifx9BV0tTqIxKpNP0xAFNtBlOu4PQyAoHOUftta/sPYbd4/94N5DxOTT8iu1QoCGp1FJ10mEwQwMsBPpM2mx2E1NN0xuJgPgzM5LMUqq3FKIae02I02MTzC1/qQP8NmKL5g01KjMLsCxbSamoaWVQGdWQSBvMgduh8G8ZeaTls26K4PJmdA0sAZ5wTGlomQQt7xZsHKnhCklOq1YOqKQ5WmSYKyS1M76SCN7jT7TjLl4C0vJyrxdxF2y+Xp1TUZxeihIOmg91LkCalV/YhVAIAkmFmnkyCutHl7oNtV4uTcC3S/xjr/AI/4nlcxlkZKauSSEqAhWS/MsA64IN1IC3EySBgT4F4Yz5mnUABWkR0Fu8WIUAGZ3PKBcyC57pC8PLCX4e+A2yy085WYJUiUQKXimwvZSZdlNgNUA7dAreKvEJFYtRLIAkICz/8ALsQkEj+W2kNy2t9MdH8TZWhlz/EpRVqxpuiLpJR2MEh11AGV1QOp7kLjh/EnfzC1+YloMEgkcxjreb+14OGfwK9I0VuOvAp6y9INMGxgGwkqxUwLEFgJ6yRik1UYrolidgRzC7cs7FvTcCDNoNsDswSD0B2sBtETYQbddyb73xLKOZJH5OaQYIuACD7EjA4qhLG7htT+Dq+Z5akozBVYE06kSGjYNcgRus3g4MZjxlw3MqBWytTLt6VbLsCoJvJpnSLk7gFvfAzwrxR61LMUXHmippbS0XYTpaWPKehINpNouAnF6TUnJ0FAHK6GiQV0hpjYz/kYmu+LHapWjbns261VUP5gVRpYCQVBJFnEi5j7DEzx9uUHyyqkiGo0mjfbUhi/bfrgQ3EDTIsCDYg9Qb2+v2xU1QEEggjX3uBHt74CgbkMHFeOMxkncE6RYdJAAIgYoz2cZgWHpgRzbATMEg6Z7/phfq1CWQk+kX97DEq9U+WRNii/X/DgrGlQOVsbuH8Uyvlcy1tRSAwYMIHTUgSSBG8xHtjMmYyjVyzaxX/KrFtA6200yzfTrhK4VXZNVyBG3SYnBNKwcmqt4k3+n++C8aQeZ0ReDUnRv59PYmOkrGktJ22k2vp+ubh3DPLqBVqJW1sW10iCuxECDtI3Pt2wl5biAqFl2JgCf8+Zwb4TUCOT1XmHsIiw+14774hLG0mPzXwH6/CtKFjAOsG/Ltab/U9MKGY4QFq1C55WMrFSD9Y3+/bBzPZx6rI41N5i2RSCQASG1SSSeWdriDeTGmg1OlTgsZ1R1J/MZMz3Eb4WDcOwPZyRlxfQyrMQADqI5QOvXaZ27Y9ZVVmBE9FuQB77Sf8AN8Sp1G3SV3EiZMzN/i1otj1SRvq8CYKdb0qRAEIXGomOvb6x8Y0eHeEI1Wm1Qh0DiUVqcsJFuZgL9yRbAV6cf5++LFZlE6QA3WNx9ffAZl+p0TNcDp5epUOlQrMxplDIKEn0sJFtrbEYI+Fs2lAV6tYqKDKF8tgGNRxcaFO+mSJjc+xxzV+PVzB81yF2UklR0spsLe2CfGaqVaVOrSlQeV1knSRFxJ2Jm3Qz0IxLhTsfnqjpnAc7k6stSZacVIbL12EEjZqZuUa4giTNpAw+ZKswlCCBuC259m7n36/fH5u4W41tNuUgCNrQT7YYch4nzGVdXDkrEEEllaBa07j2gi3TGqujXrZ2rP54ICDf279h/nQHC3Wz2ZzganSCIrSGLwQUK7oAxJAMCYgnqb4TeJfiBWqtTakNAgMdQDHV1BkRpEGO+/sA44/majwarKGgEKdKgECLJAAG21owHsPJGrjPhB6DEV6Mdqi6tJn32n7H6RIhciAQdKnT6YEHoRJFptvGCmV4lURCvntoa2jUxETMQbMLEi3XGbh9cVHCkBdXpJOkG0mSSAt7A+4viMlJfaOnF9kqNX7TF/2+OvXH1V42O207nb726T064auF+DwKiCsG01FYwAQbWFo2M9GE29icfifw4ctECoUJnUy8t9hO4YQQQfkb2Wn2F6AbVwYB6CPqdwe46icPvgDxy3njK5huVkRKNrB1BWNUk8ygG/WdpjCpkspVz2YVTLMqKGKi5VYTWxYwSAbkm8DGDNZ7+CrHSo8xQy6iQ2km0rB0ggWvNydoOKQtPQknZ1Hi/gnLGorwQmsmogJAaY9Nxog3henbBWmKVBNFMBAJ5RYD3+ffCL4L/EgZgrQzkK59NWwDG0BhsG9xY7QOtn4q161FUZX/AJbAgr3Njc9QRaMO48XoydobaXi7KhdL16W8RqBNu8YR+OeH1am70Hp16YvyMrQIHqF/LJ77YSpGuRYMsyPiQf0g++COTrtTqSjkSsAgwbCYB+g+2ElsKZUvhxRTh+2o3upG8WusGTsf3wuvw4lwiBnJFveNwD7EHD2nE1cKLLKadQAgsNgw+4sPob4B0+GOiM5VoB1EIZCz6WXblm0zAIiZthYya7A4plHhynUouXQgVKLK4eWKRfoglj/YsLGDgp4rVs0xzMJoqHemTyuADoqKY0sFX1RcAbnFOUoJSpkgkMrBiRN7bEdu6i2NGUoL5o8l+atEdiSYmCpFiQ0X6gggmdzNx1Qq0wQDrmLx7Dv9xj6pw96VQqARePmRf/PfBfxkMtRzBXKsSDaqjKQi1ATqWnMHSDYSJEbmce8D8PVK7qikK9SdCmTygazHuANtzpIxR6JUCFqLENtp3AFjYX9v74qqi+npsO2GD/8AAcxU1JTCVGSQ6q66hBIMrM7qR9sB34ZVosyOpBSJVxDX7A323wVXg1UD3G6xEtP1Ax5lqmgRc+q3z/6xuTKh7ggH8w+wkd5nFD5YgtYkD9bzhk0wFaNBVxaB+onG9uLVEBZbkiP8v3xjFlAI7j6b9MX0UBVhIBiR33M/574DXyLYd4fnfPqLHLChiYsD3Bm1v74LcVrU4uy6baRtFj+a0/EYB8G0omnVHufzAAnfYfWJnBXL+HszmZ8tU0gKT5jbFpiYVrmCd9hjn4+7RVKVHPUEEEif748eqSIJteAfvb74YuK5JFy1JlUAkmT3sMLhPN9sdyFPGa3U4sp1mG3+/bocQdt/n/fHtE/tgmPGfcYnl67LYGx3HQ/Q4hWxblvUP874wC6Yee3X74vrcTZlK9D06fI/zrjOrkqZ7j98UVN8LQQqtctTkWKkCfnb++DHCswKhBcIsCLDtpudzJBJJ+drALeTqEMQDYrf9MGBWOhD1IuYEmCIvhZIyJ5qswN1kwSP1Qx1memMSVFYGDD6gVMAGSe4t27YszWaYCZvJ/ecCmbl/wC7+2AkbyOnBvGWayepVflsxU3WbiInlkR6SMMFb8SS/JWy6VENjpZgfaJnp06+2OapXbU99yJsPacXtXbUDPUdB7Y1BtnXfC+c4ehNajXKBl0vRqOAVMi/QmNrEi9iMc38Y8MOVrGSldKmp6dTUW1KWIBJFi0C/wA4G5fMNp3/AMgf74zZtppAncFY+oef2GMkZuzNTqkG0g9Ix0HgvifL5jJ/wudqVEIPJXs2kW0yZmJkER6eoiRzqbH5/wBsaqFU+U/yP7YdoW6Duc4W9CsaZZKopyvKx5kN10+zKQwjuMRpOSWWPzLF5jTLTbrF/wDtOJ56seXaVTQLD0BmgG14AAE9ABsMA6GYbWb7gz+uJcRrGc0dKEsQNLGR3t0H6fONGWzJVdJdhTJ9aiTTmF1AHeTIKbN9Ixl4jUP8NTa2oOIMD/Se3c7dcXDMty1J5mAUmBcFRIIiD/bC8B7COe4JUWmjsRUpsomql0LDeGAGmSJg98bsllxlPJzdRW8tmLIKayzkAxqiygiYJkkDpvhV4bxGogq6WIgOQOkzG221vi2GzxtnnqZHLMxvrTYAWKkkcoFrC3tgLHsLkKXFfDTMHr5fXWojUYkCrSO481dzBIOtZBhvSbAPkM7WUBlaoFVhcMRcyIBFxufvjflM7USpUZGKmRBHS3TsfcYN0fFGYbSGZGGkeqlSboJuyE3698Upidg+hx/MHTUem7Ncl+aSbwZB3i09Y9zLVwvxUarK9TKipVphT5jMysFmILAHWCJ9VuYja2B/ERochbCRbf8Af9sYv+PVzWojUAHIDAIgDA7hgqgEXNjtiaTKMc+I+BMrmv52UqCm4uViRJP5weYCCe9gN4xzfiOWqUQUroQTBHWesgixBNvvhhfjlenXmm5Sx9IAHpO4Ag/XDNVAzOXo+eA5GmCQARJEwQARvhqYjSZyXM0SCZB/8fvjLqOoxNxGD+dUK1UD/wDX1vBEbEyRt0ws12g2w6JuISy3FGsCPmfpghR45VoArTKAGJhVIMTG49z9zgNXMorHfv8AAGMzOTE9sDiZa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533" name="AutoShape 6" descr="data:image/jpeg;base64,/9j/4AAQSkZJRgABAQAAAQABAAD/2wCEAAkGBhISERQUExQWFBUWGB8aFxgYGRofIBsYICEbGxwfGh0aHCYfHSAkHBofHy8gIycpLCwsHB4xNjAqNSYrLCkBCQoKDgwOGg8PGiwkHyQsLCwsLCwsLCwsLC8sLCwsLCwsLCwsLCwsLCwsLCwsLCwsLCwsLCwsLCwsLCwsLCwsLP/AABEIALsBDgMBIgACEQEDEQH/xAAcAAACAwEBAQEAAAAAAAAAAAAFBgIDBAcBAAj/xAA9EAACAQIEBAUCBAUCBgIDAAABAhEDIQAEEjEFIkFRBhMyYXGBkQdCobEUI1LB8GLRFTNyguHxQ5IWU6L/xAAaAQADAQEBAQAAAAAAAAAAAAABAgMABAUG/8QAKhEAAgICAgEDAgYDAAAAAAAAAAECEQMhEjFBBCJREzIUI2FxobGCkcH/2gAMAwEAAhEDEQA/AMOXVtIAi4HQY+q8MfeRPuMe5bO6dPLNh7YJHi9MW3nYxj0Wmukclr5BNLNVac8gI22/a1sZX4zUUjSoF9iMGzm0Bn748XO0mkMojv8A+IwP8TfpZnyfioEAVKYn+qB/tinN+JEJhUB9yB+mCVPIU3Fo+2B1fgIb0rtgJQvoZuVdkKXE6R3Av7DEq9dDsFn4F8YanBnXpbHtPgzNcA/bDcYC3I9zOYUbrH0GMacS0mwH2GNWZybJYifnpgc9EHDxjFgbZOtnySSAPtiP8Wx7H6DEqeRnbEf4cg3w9RFtl/8AGhQOUT3gYpevqNsfVst2xT5WMooPJlhzPSB9hj5MyB0kfTGdlOPhSOG4IXkXZiup2A+2K1ZeoHzGKmTFtPJkidh7/MYSbhjjbDHlJ0it6EyQCQN4Gw9+2IMkWIj5GCNdQukWVRIYk35pvcdIEj2PtjRk1oLU0OKqCpB5AsFgOXUrCVLb7ySTO+OL8ar0tHT+H13sBGn8Y8gdsbWy/m5h1pABBJljAET3+IjebDcDGYjHbizQydf6OecJQ7KSuPAuLCMeYvROyGn2x5o9sW6cfacajWVaMfeX7YujH2nB4gtlIp4kFGLNOPdOBRrKyg7Yl5XtienEtONRrIBB7fbEa1Kwti8JjyslsLJaDF7C2XkwJ6DG0ZcRYyR7ftjFlqLMisoLAxtvtO2/+dr4+q02F4n4ZZHuRMgdJ2m2I/UhV8hvpzuqL2cCxkfTEPMHzitBUchArMTOkKCZiJ6W3749zvD61EKXRgrWDRY/B23t823wFmxvyN9Oa8GtUgSGM4uocQdNmn5wLrI9MHWrLeJKkXG4kiCbbY8o5uV1bL0JgSfad/8A13GNKWPy0ZKXhMMpxxrBhbrH/nEn41DDyyfiP8nGbw9w5c7W8pMxTR55UcMNe5gHT0AkgXIBgjfDo/4YVUAFKsGuoJ0gM0wSTPKqiJhZJtMxjlyZoK1FX/ReEJPt0L7tVZGatSKjTKAiGbaW0ESKYn1mATAE3gKuVralVggZ/SNJi4JgtMLEXNxvtF2vM+HqVGuzZjNUa1QGXR9TFjb16ZIAtC3tBJHSOQz6180tLUVWpIWWUFjyliWXU6sVESGa8CQBpxx/VnfZ0/TjXQtZbOU+ZYIYCb9RcSp6iR+2M+ZYE74948C1d6xUgB9AbUTIAQ3LFmexH5eo9o8zGWHlh0cEn2JE+xUEtzGLDcGwF8dmL1MVG59nNPDK6iQBGMfmjmsVAkEkHcXi0n9Oo+jBwzw69RUC8zBdVVoPKecRuOWJk2/addXg2XoL5dUs7Ea2FI0yKcCwLmYLR+UGIF+0MnrHfs0ikPTqvcKWRqLVHqCbyWmB2uoJMj2xofhr3P5bwbiQJvBAI26jrhvyxy9Oii06OkmpeGYzGqQS5IPRSRoEwJ7U53OGoVo09LVDyhmm8EllPKY0gSSZER9UfrMt6Y34eHkUKFHUTqsF3nv2P6mPY4PDK6BTBFyockWgMZC26XIF+3ecb894fNOKWktLl2i5ZPVzbwTeYiNVthj6ogRWNbWJEju63DBQJE7HsPgYhnzyyu2VxYljQCq+HXzJIDATO5VRuYBZiFAmRvcj2jBCn4QqNnwjuwSiA1V1J5Ao2LEBWaYkgwASSYBxtrZpGRadEAFf6mXzJInTpIhTeLk/mxKhwZq2Z1PX0MwIfUNWt4spDdbqQSYBEjE4zrTHavZtfhuVQvQ1SkDSKFPzCOaeaoV5+Ui2reIA2xlrcHy4pVHahVdJMM0DyyJIBSk1liLsbi4i4Jyp4CrRqlGO8AbzAgawBeJsfb2wr5utURtKs1OrDqxDaSIgEEQCJ33PWwgDDJuL+AaaFarwl9ehVJaNQWObTczA9QgTKz12xl8ozEXmIjDOmRr1szSFNWquHkkayxuvO0EEASu5gReCZbp9HwLopUyopnMKQxcqN42VolRJmQBMbCTj0MfrJqO1ZyS9PFvujjGd4BVpKC4AJiwIMSARJFrg97dcYCkSO2+OtZrwlmqaAupqR6tBkn46gX2HQdMIHGuHjLfxCeUA3K4Zg1lkggXiNRKzEjAx+vmpVNBn6WLVxYE04+K4tSk2lWIgGd+4sf1B+2JacetDJGauLPPkpRdMo04lpxZpx6Fw4tlYXHoTFgTElTtjGsgqYjXXl+uNHlHEayW+uFl0GPZtyHhx3NMlxSATU7M2kRc7gyBHqN5sOoGOjZnga1qKNRpgUwYU6af8zTymqzyNMBbT3gKZnADjWYyY8lFqaQUL1CnMJAZWJsQ1yVEA7ALvqEsr+KtSkAKNNCkRDmo1QwCJZ9ekQBPxAHTHzv7nsddBXhT5VVKPQNMaZqNrDsvSKqBAyLPVVK7YTPE3iqlRzupQ1VVU+W1NxSImQIKKxMA/mgzuLGZ578QsxmH9NIB9Ih0pVGZpg6SacwB/VMAC84X+KUlo1QapM3I2PNA0hv6dMzsTYWwboz2T4vxFaxl1NJSqjSLhEELAECLDYTJJjBGhlqIRxSIMLpkUYliFUBalSpquCz9JtAAMYF0KaNT8xlJuCSYjqYk9TsPiMb/C6CtmV5hRFMGH0Fp1CCpL8sXZrlQObe0Du0YrzfBXUUyVOgsTrRgSQIJ0ESo2N7xA7YZPCnHqFNQlVHdah0l6OtaoEkKCV3W5srCdRsxJwUyvhfKZykznMq1ZToqaAEQGRf8A5cwVIGoiCdXYQRqeD8pSpeatJ8q1IgIHq6larI2htTAgf1KDO0TAulYXRi4p4QpKmvKk1wCdd4NNZNmTTMzN2gGIjrhY4dRFOupqU2YUzqDGWsp1emw9WkBp3PXBjJ5Oo+ZWvl8yaTsQXHlk6dzH8uRDEAaTpUiP6SFj4o8S5Sp5qLT8ustuQEpU2J09UIINj98JXlBfwwRQzKsmaZgpZtJInlLXloEC5EEARfpbGrwcy1dIq05pgl5VyAXp6RAGqFPpaNiBt1K/RosTrCmG5ZAMkEHoN956C3XF3Bmlag0AgyBvaYJgdbDTMdTffDXSYvbGDM1UqVCKROmVAQQJ9uVjN3uTF59IEDdRyZes5PM0BVUwokSW5zEAnaRE4XcjTZc1TaTzWHa8ab2tqI/ycMvFeNrl6Ydqf88zpQyAIszEwbAfEza+JtUUs0ZTh7IyCrILEnSIHMRBIJ7FdzY9cVrm0oK9MUzNVtOlRJCi5AF2MkHULExMAWxz6v4tr1w0BE76VY263kmJ6f7YnlM67ZcDyQFVtBqBNAO0SyFdRGkHrEyZtG4NdgtM6BnqzUnRmRHombmqFZmXSzBVB1EqZUwI6kjfAg0WrBKhqUKqu2nSQVKSwFNQWClIBuoMCxIMzhZ/jjW8jzJHlqTTLQ4IDMIdradNjBBW8EqDg3W4nmKKaJdG3ptcMNWkgLYcpMuTtP1ktcTJ2HuDtlaDaDSdywh3BQlSOqagTpNriDue2NGdrUGYaKTBP+s6i29yQQRsLgnl3xZl+J1ctlsvUpowrVaQqOwAiWEwAARtFuntc4iOMPRcI1V2LpNQcgDVCCSAYKyATJFhBtItGWlTHW9o8Pi2pSpvQUmo4jTLPZZVbaTJF+4637k+ComY/m1VphxyBMwpcsiyddNidbAhwssGup+g/J+Rp087moQHY2kHVyqGsxk6QzQOYtAiRibO0TmKC1dNRab7B2Mi8azMMEMMSAqwABIODHJujOA3ZjjeXyTumXywL/n0CL3MFoJt26T0jBB+NrUpCo6mlo5mkoY6gSQZmJ5V1X6G2E7iWZNBgXRmZwTqdm0lmudIT1KN/VHWDM4BZvifn6yOSmZUKAxBkSv5TJkd9ib4b6srF+mhp4r45qMhFF9JZX0iOaVnmNuVeoG5AJ2thJ4zXOZoENUmqws4/wDkOoF0qiBDIL6gT6VJjfF+XCKkMAsFUm1lgAR11SSeloJ64w5aq+VmwqUw5aCJ0sBIZQZAJmJIgixBAAGjJt7GcUujL4ezIDVUr61VdIRCGYppJPQSOW2o2iJIgYdc94fyqI1XMheYxRWmSrNLGSwCzpExqjp1tgAczlmqrm6ZbL10cSHUMpmJh0BvG0gWaJ2xfVzxrIisEVSulSgAUW0gQqxy7gX9JiJBxVTcXcdE+FqmL2cyBRtrdD+v98Z9GHutwMeU7vUPlLzPyaOoCi4Zdu5F7QZE4ct4YBqBxApwrKpJ/NsGkAiZHv3jHpYvXpR/M7/s4snpHfsB/COCa6bFwQCRBjbcT/8A0f09sBSsMy9VYqfn/wBX+uOg8GYUgVccjiTEG82j4gX98LXF+Csrs5ZQWaywdgCJnb39wO8Y5/T+tf1W5vT/AILZvTfl1HtAkMMeZtpH1xofKstzseoIIv7g4pzFPl+v++PZcoyjaZ5iTUqZTnczQDJIBAAmNQUgCAFPqCgC3WN7kYyZnJtVYsORReLgzJgMZG20nt13xvyWRNUrcQSvKPaIWenc3t87a6vCVclQtgQ1TRfcAgSe8E7QBHzj5zke018gHh+QZ6wXXPl3cmQdNpCm89hseba2CPiXI0qXlq+tp5j5em5IEAMysJAMnc2i0zg7kODJQZgImJkC4b1KH/qjSTFgJBO8Ysy+cTzdbBasAFAdZMkHWRpdQq27DcCemNy3ZuOgbluBOtCnYrqWNLFFbX9SIsbAAk7DUQSPMlWp6HpoKSVFMBHemgjTJM1GhyQJJgARAP8AUS4vV80Kz0TScsJVX5BYLypEDqbliRFxcAblaeSo1TUzQNYD8isACbXdtQPeFVQMLabphqi2lSzuXZXei6M91NEQ8Ts6UgYm1mCHb4wd4tx/N16VNamorpkEKFZhs5OpRY7ensLnfLwj8ROG5VmqZbJHzjqGt6rMSttmaSAfcDYb4u4N+JmWzdR0z6NRWoTDpVq6NrCohciPcCJsRGKONrQqlXZXw7xLUoo7KtJm0aVbylDhbFWLrYwbqpJne5sBXD81w2tmUeqr5apudIBpOwvLDTNMkiNKjSf9PUrx+rlKAXTWp5giWVVAALRqUsdlMgCFnebEDAbg3hXO56p5lKimhCTJYaRO6hiSWbrv9pwsG0wyodKvgmhVM0apoqxOrSNajodAkaeoi49hAwXofhglNNSVPMqSLuIGkTAsJ6mehk2GBfhbgnFcm71GorUSoRqo+YkyIAYbqCRY+wvsss/F/wAQKOX5Sju5sFUW1bbkgxP5ow7ca9wu/Av1fAtPLU3zNe7IvIgZokRp2uYIm3eemOe57iT5gVLaCdQQu6k3Ii8alMktB2CgCcOHFuLVM0oNWrd9QSmuwBBgqu55dRkzsRN7pmerCnUCh0pBQCWpyx3iL22kdBftjnck3oqk6KcjxylTbys1k8tmVBIWpDU3MzvUXcz0btbpjV4n4vk2yapToClWLEjy7KqMdRV59bCw1Wkab/lwv8WUCmBdityxIs7QYgC8Xtbr2khjVBF7E9cdEfcSftHDgfAqtXJl1dR5bmArHWdaqCCBsFCk3i7SYEHBTh2adAKSstXUx1MygliISwcErveLk6d4kDfw/wAq3PVLEIDygmFdhfaDMddvnoSXBKOTsz1GSslVj5bMp1KxImmTEgk3U3ETIm8pu20h4aSY0nxCyU0p6aKmnp0sE1mROoySQG2Ppt3nAfJ5569TzqpTQoKkDSG81zIJAuWYB+YxAA7CZ8Wp+XKhWU3AAE7LACiOrE2jfvgVlF0UwAebXrbVIGoHUEExqMk36kiLAnHNtp2VqugmG8x6lOUE7EsBoAWTpZoAImOvvM3MZTJZOkWaoaNUKdKgCpAXcKCIFRupmw07wLc14pWUuocqYAkbRckkGCfVckR+mGbiOfyy0aJoq5Y05fVzaSbwp0wS5Cm9ypFpY4dRpWgNgrxj4sr1M1NNwnlAIlJVBVVk6VA2BED9O0Ar4XpUUySHXUWqxPnB9hzGAsnqIY7Tq3scZKy0tGZrKG80u3mwByq20QukKRzDewJJMAYhwnPFdVHSFpvzgW5SJTvIYoUJ/wC3td5/axV2ENE6g6tY6gwA0y7ArMjmI1QDI2J2uM/Gaeukb6QRIi0wwhonqesdZ2xryFEaQGi5sJFgoiDcRbYAgAHbtDM0odzpjUoCDmN56wsWg3O3fEVLZRoHcFq6Fdaqu63jRdlMkEESobmHtpi3XGzJ+NDwxiKeiqjwzpsyvFnXcCUIHT0jbc6uG0nqKqui6ANagKAJmYIX1H2MmAO8BRzAFPPnzbLqgFjI/L/zNQuLcwO07YtB3InLSHzi/Fs3xSitOkdSVGXSFsCsSdcGBDRa+xw0ZopTrENEBm16bCdMCPgAmPfCz4I8U6M0oekFRqZYBdwRuDO507HqBEmBpe/Gqr5SMASxNo7RMx9f1w8ovhyFT91CLLKCsbCFG+xsNzEQPeJ72351qWYpbGnCwZkSRcRBkX6z2viullCGNrGwgAfU+/8Aed8XcZy3kJzEjUuszED1QYsI+eo+h5U2WdCxUyTIkjMIajsmlACNIJ1NJjSBHIOsLbGbOcQyyZceYpepqWNI0gLpaZvJJMdOnvjclEOZBBpBVAIPrY3a/dQCLbasYs3w4VIZ6SHf1EbzzQNt7SOwx0Y5tS1/BOUU1sKUqRSlSRaRLOthUvq6zb0qAJIIAAPXbE/4Ka1GBLvLvHRQVWbxbYCenciCd4BxGnVT+WysBCwhHLK7tG8m/W7Y8dG8ySNKIoSfzVCCJ2sFG3yTblGD0LdijxBUWpUU6tJ1Ox1CQI0i5H0AEQJ/048yyp/Ly8kFzqKgadKKNTFoJ3ssTvO5E4YeIV1BnkEGxj80fPQSdINvaMDqeQ0wbl6vM5IF7gKoG9jO4uT0O0nIdIrbK1dQHll9BLPUYWE7RE+rYH3IvthT4plywIbmJYBiu7AE6tNp3sBDXi/TD9S8QtXRMoupEUWdVszDTAJnZZF7CCPVhQ4m7jMlKZL6DparBCoTchJJ6yZ+CIAnDRe9AYUyX4QUqiq65+npPQpeOltYvGNmZ8B8MyTL5tavWqCGCmmQrLvIIEEAAm7EdDhH4rxKrQhaVaqpkzod1G5IiD1t9hYThg8IfirVolqWeL5nLupDAkMyzub+oHqpPuOoPUnJoi0kx8oePuHUaV6utRdabUyTpNwQCg0E7x+8zjPxn8V8o9NHy4ao6kmagI0XgHSDDMYt/wCxhf47wjhVWg9fJ1gSQNSs7BgYJAAcACdjJ+DgBwTh9Jcmahb+cKr/AMsgyx0rcC6mF5gfc3gGZuVppjqKVHQl8YlqC1c3nhROmfIy4UuTH55FmJgAWG/eyPxjjIr1ZDwpov5Y1AQPSASAIJLFja5JsZGMXGKmt0qalBWFWBa9grTcxG56XPTEeIZFUos6kMRuzDljeJJMzJiOmnc3xK+Q3QY8JeF3DI5ZFBnmN5J2a5gfEiZmZiKfEdcVK61KSamp6gbIonVYuRuCB7H43IniXiOqgApuQmkaeVhsZ3O9rT1BFpnGPgvE2OtGYXkgtqNydtKcznmJAF9/aHUJdsVyS0jTxrOVlqwFKnXKqhuIIIChbSOYSANz1GKMrklps3n0Rqag5iqSoNSZEGbFlBtvP2DLw3KqtRi6nzGOqp+bRpsVbYWIghZvaeWy74tyZQmFMFtWrSI2vMemIAAnZjc2w0JU6BJWrOheBPCLPkmNCpAY8y1FnnE+kjcQV/LzaVPLdQv0vD+XfMotTWuir/Mq8x1udPqVgNKzC2ggSb4xfh9wzN1nKUUgqLVCSmn0ncRqsZAHQzsRjoz+FEy6omYzj66tUl1DHn1HoDc6f6j1v0AwmRSu0NFqqYQ8acHCoXpCa1Qhac30sbcgI7f/AF33jCF4nygp1hRpMzCnKkmYNQqWqNYEQdGibQUG98dHz3ixKeYNGTCiNQEkEAlpYjSCB3Pe22OeZ7MmuJpE6mK6XiSIJeT76mYFth8MISbjy0NFOtivxzgciio3RSCBu3M5JbopKqoE9ZHTBGvmBTSl5fLIhUMQHCkyIJ3aAbmQxuNiR4aQitpIPNAJUMwTmblNyN499t8Y+PoyqEImpVfTR1TYEpJU2K2CgkiTIta+TbYao+4BxchTrh2rVXcrPpOg0wJgBSSQovYMLDfFeXywdygIUpUtpNtVQrsTBIV9Se3KZ5Zxo41SegykGGDsVJBM61rEkahdtQBAO0mIicY/w8o1KlV3YgIoAf8Aq1KwKwNwTJEneT7gt4bYvwkMmY4fTWjl21fzKmmmokFXdhe5+BfYEe+A9BV1hHB1MfLWnYaoIMKWHpLAXYQBOC/F8u/8Rl6zKvkoGZQLhCrDSB/U1Rjpne4jYnAfhlJ69TzqxuZ0qNlVjqJ7nmM2O/sIEZIdMKnjlV6b/wAOq00goGQvJC7tre4MSNWmNzBN8c94/kRr0qx0ILtBP8wm8xLX3sDHvMlzz2QVAKaQAXZU03cHUbCBIAM9RpiehgbV4cxLI6IoMOQNTAn1bhosDeO4v1w0HwdgkuSF7hGcfL16byCqGxUypF7A9NVx3EmQCCMfofhq/wATRXz6c01Eq8wSNhy7xGODZvO1cq3mAKGY8xHpdYErUQWPqENY3JB647P4A8QNnKAZuoIK3IVlJFmjYgTHxjsTUkc7VMM5nJslE/w1JQ8wpMddzJ/ztOOf+NMjWLxUZmi7OVElRCgL2BYz9LkDVDV4x8UVKTJQokKxALNadP8Aon4iYO5iCMJ6qK4d6pLsHTSzdyAzBYEFdgYib7458lXSLQTq2Cc3wQeZ6ybjQWkyoBMQsDlInYWPSRiNAhwRUGnYi3ypBBBiCPnByvw4mkmpRU0RotNhKkzEgkAGd7nffAX+DOipupWoF52j8s2ZmGrcdT9sJFbGuhR8G8bbL19YgrEP8EHbrY3t/fDNU/EVyrhaarpggs95JuYKdTeAN5uYvznJ06WuKpZViA9MaoMC5DRqHeCDf6GxagpVTq59J9SnfsZi46jbpjrnHls506GXNeOKoaCRUkGbAFZNoK29yOu1sQz3j6syLTUU0VNiiLqPeXILEn29u2AtWjTqQyPBMgKRpi/9Qs1iNr/a9FTJQdJIBUwZ7/EdPeP3wqhELcgzwTxhmqNfzkaWEk6hqUk9xP6i/wCuIcS8W5itV8wvJ3lVRADtMIoHSfmT1xhfhQpyWqrPQAk9t9IMbjfGaqpWPfbeY9wQDgpRM7RvE1mJqNLQSTuWO/8AufgYnlOFooms+nVqAAExpG55h9BebdxM8pwerSipV5TpYos8xtF+wg9T1x9w3hb5meg1E6iJJJvA+fnf6kCTrzRoq9g6qqCQjlh3I0k/ST++GvwRlpVixMOSiKTALQdTQbTB0bbF9okB8z4bcVlpbErqMkW2++4+/wBjlJKxqLSy2orSQLqXlAXd2t1NmgGTYx0wJtOOgq0w+uUJLLWUKdJVdIUhd0BfVGskASoUTsBBOF3xEedaLOVChnUgySQsgH0iQSf/AHhxqUBTy9NlUsREr/pUyone8L9464T+NZau+hXCgmDrYiXYTq0xJIF2gye98Rj3ZV9aAKmpVqWBYiPXA6joxkSxFgdzg/4e8Pii4r1XDFTyInNBj8xIAtIj5JuQBiT5SlTXMozNVrsQxjZolwDB1cz7mR0N5jBelQqFahdTpXQY08xES0kSNUhRbqJvc4pKetCKPyfUkB/lAEAVGVYGkwqqQ0AAAFoQHY9BBxLxXop5ZppxocKJMywk8xO8nUJFoRh2wU4B4azdQ0tFMgDUajuSqkllaB1a43UHvvi7xj4XXL0Gq5h6LlFHlo08zAgEhTaDqEm9rdZxNRffgZtdCrwHxznMtllWlTVXvpcqT/L5WCKu033M8sbb4AV/FGZqVnq1mJrMLVCLqQbabQovAA29jjNleI6GkANJ5xsGnmBNogOJv3iINyvh6GzNPWPN1HVpsSGNweY7j56+wxZLlpkrraHXNRUWjl4FRyf5jEHSrJDsHIBIuf7YDy9FYJZCEvogwGIkxqFiB6TJ5UUbEE1wbLZilRpmvRdatV2nYRSmdTgXBJaAu5CE9cY+JrUesBC6W0nVF4mBB+TI+R3nHK1xfE6FtWBuCUGBs/MxVQoJg6iAD2W3MRMjTHc4a+PUKIak5/mVQ66NeoimoId2SDCwqk/O8WjRkMnRylCvU0M1V4gDmMCdCrNoiLxEsekYlUpq4C1HBDJbT/y6Ig+YWqGAouBH6EYdIVgnK5/+Iy7muk630OIkDTrny5MgGZmbahNhgB4EI15hQA1XzBIM3EsEIPWGmdoF/hw4HwQkVZUmkGgEgBDpKmAGEQSGE7gtOClbhNPh+VevRUefXe1RF1+WrtJ0T0WSR/qMxFsMt3YHqqFni1WuKi06TLqpkal/lnmGqFKluUTcCB6gSZXH2UyiHQZ9d9IjvI/S0D37RjDwvgbLXq+Qxd0YczoZbUrFrhl1aiYN9Q0ggjB7JeEK9I6ioAC6lWIvYmWZrQZABEbbRiTXwOn8mDiIJV2pEhqgedQ3BOloOxBMj0nVAkWuFqJVqhVZYVTZZDCxEyWVYEHQB/qI3w3cX4ezUnFIoXEikqiYY9rACBNh1J74T8h4WzK5gK9JZJLDlCgpsSrCNpjSY3i+Mnfkz0DvEHCzUUVCw5Kd9UiTbaZPURvvHScdL/BzJVkyhBA8tix3VgTPTSZEXBBv+gAJfD5eowFEMwgsCvqLSDH9MAR25gDaxa/C/hv/AIez1HqwrAk0lk7EBXI31Bd4/qO4AGL45+H0SnGwh4r8HmuEaiQrrAM9VG0GDESfvuMA+HeDDQy816yJDMSXIUAGJ5rwJBYERGo/ODfFfxIylFPVrqGdKCRsQBrJHJMzsTYwDGOU+IuOZjPVNWYqoKSm1Onr0j2EgSe7kn6bYE3j+4CckqDPEfF5H8rKQy3XzGBK2BINKmBrMRckQLdsJmfbzILeZWqbtMk3k2VTCifn3jbG2llWzDihQR5NwqoCQskm5YQOskgWGC2e4Zlcoqaj5lQyGFVAAok/kpPqUyPzMT7DEothk/g5hw/iDU2OlVdWXmR1DKd7kHqNwRcfBIM6WfKqygLBM3UWP+kkWnYjY9tjgfTbqN+mLqYm+5uTP9yf83x3kQ1kuGLmJh6dF7QpaEaQZvcoQBeeW8ctgb8x4dr0482k0m40sgLf90n7xuRgLRzumJ51AYaSTA1bkEGxm9u3XFzZxxBDPpHok7CenTpsO2C9mWmM+Q8AZiuRpVlIEvqjQnQamWSAYJmIHWLkbeD+EfJq+ZWC1yJCU6ZHM35TJEGTECDM94xl4H4vCUjTempqM4PmyobyxJ0FiJI1nVBPTbDVWzHnhVRdTPAEHr8iwjfVNubHHlyZISSR0RjCSbErjJrVKtWpUDj8o5WEMPSqj8oFrfvM4ZOB0Kj0aRpoxOksxCliDMWHSTDC2xETjoGfXKVKlF3pDNZilp1VBKoWXqxJggG4mQO8YaeF1vMXUrAz1UQo6QvVo73GHpT1Yt8dnMuE/hVXqA5iqxp1YfQGMks0hdZvAA7yfYRcbnPDebp0yatJgskExsJU20gzABWWsZPzjuZFsAuL8MqMwemQCsmCpOoXOmxB9UMCCCCB7gvLHoVTOXZDM6ERX1zLSqlTeZUKsGwAnXvzXg3xLO8IcMgpy4m9yCCWLAl5mF1E9fiSIZeJ+IyWg5SlSrBYqVHWmfcgMREX6nqbHAXO8b57sXY3lQWj/q0iFvaJ3sMcWTI4/YrLqN9hHgHB8rl0IdA7k6zOoguIOwuwEdWje28vVTigo050CYnSkD5kdI9/tjl9R2ZryAJHQ6iNmibiR16dBbGqpVYKJMztqJjpG0ne/TqfjY80kto08a8MLZjj9So6F2JXUJXUQIm89CIO5EYxfiUoqvTrIdf8sL5dRTtq1SFaF6EmLmD2GMQzRakE0rdpL3kkDljsB6tyZK9sUZnM1QUWmprM7rFMqXVmHMAwMgCxMn07yDgxyN6e7M4pHPczTerX0JTVXc6Vp0luSdo7nHZvCXhD/g+Tr16hD1dBNwLWELIk3YCQCfbDVwnwplsu71kpBatS7MSSR7AmYA2gdsWeIeDDNUghYiCGEbSNtQ6j7fOO5JqOuzm02cWTN1s4vnZiq7NUqgIuoj+WhAZgi7gsSIjBWnlF1tVWmVOggU1JMn00+w1cpkm0t8HGrPeFszTenTGWZqVLSdQIZWIII26CJ5gLk94Onh3C8xVZHdXSmnVh5YJBJB5oYk2iJ3brbHI076OhNUSydaoge5BBCsY6A7KIuJP7n4+PDfMUgqAguF9MgAqwJ6LFi3aYIwWpZdVCW5lmCQQJ5jYfF7/UDCbRz5dqisWqo1QgMWYNUeIC00ADhAH2JJEyO2JPWw2Mh4jUWknmaOVZ00roBuopJ2CwJ9vfGulWp5vRQZ2KBhanUZSpYNpOqmYYEaiBJHwRhd4TxFalN00E1NQpkDaJKkhiwLhYILC9rTBOJrxOl5wp0qUvlxphVELcMwEuLHSFkqNwSdMwseVtmdVQv8f8VVpehR15ejcQvNVqkSB5rg6lJNtIsJb1EXEZNcyUVdVVULypKtCmDcGZ77HoTHUk/FtOhXzJbKB2g6qrFyUZyx1NTMlghbqT2gDBDgvio0CjvNSpT1AGmSOUgKTzLD7TqMmWPfF20tErR9luG8QZFRq7I2k6lIWQZ2JiZiJ+2G3g/CcxSK0q2YpurkMy1KkOoglmWnpKxy22tJm2FrKeP6lIMURFdgTrIYwxkgr5jkAS11CgCDvtgUfE7a6tXXU85iJcVAOW35AkGTaREQPeZx4p3/wLmvB1nP8AiGhlKNTylaVUMG0sEMiR/MjTBHb9zjnfGfF5zNQKCVp1N2Cyxj5EAWjvyg26BKFOpVAq1yXRiQAWYljEazO8AQDO53iY9r5hVCqm7HeTJtbqep6dsDJk5aQE+OzweWgnSS27O7AzI2UCygE9SSfbYj8pl2rVYDQJlmMaVXYk/ANh1xYMuBLOPSICkXJMwZ+ew77YrfiAiI0LYGPkb/U/4MBd6Eb+RjfxKKNH+GySeXIAq1oAqVW63AkLe1hA7Xwp50gqp1STvc73Bnr0/XFwzF9Sk+kbdrHYYySS07BQF+TuetsWjbasWxOHSMaKYkG8Hf57j5/84zDFpplQD32iP7bfXHeAtouJON2Ty7VF8tQASwIJmw2Oo+lR1k9vsNV9iR9+o94wxf8A5WFRUoo1FTPmLrLKf+jzNWho/OIN8ZGJ/wDBUYzTcMoMsq6oQQNmcFj/APU7Yasn4syNGkFpU6j1FA1PUCxOxKqOXe3NJuLYURxpoYmq0E2BLNpHNcAn1Dofc7QDjJm81SKppB1CVbUZnaGBEQLnlAtG7ThZxUgxbR1LhfiajmIJZiALrA36AA2ifb6Y6L4d4wteiSjq1RAQE19vTeOvUiYx+f8Aw/RzoCGjSMByfM0KV1R1JUiALbxg9m/E/EcswrVV0E//ACLqN5iCVqQLgWnr1iMQjjlB2topyjJbO/rVbTdYPQEz+oxloZ8sYI0MbaW9XS4HbHCsp+L2bVpLFgYkFjePodM9gfvg/wCG+OKzLXOtVDQxXmmxIWBE2iRvscNLI41o0YJ3su/GXwuFalmKYsxKuIgBrEGdlBgkyd598IHDMlXeUFRkkhiAxHUAmI9VlEWO2+P0vXopWpw4DI469t5v/gxyvjnC6GVraKYsANMOWLSJkgdQP0v1wuVcdo0NlGVywpqqHU2kBSxF4FjqnublbST9rjlyxAgvqPQSR1m/YCLDBjg3hl6yu1QmkVMQV777EG3QWO1+uDOV4VQp0qhWqaZ2OYYKNPcUw4gWBG3XewxzLC5dleaXQnNQYVBQppLmJ0QdMxyzPqgX9j2M4evD3helRKu+lq9MsxI/LrkdBchLX7nvjEhyWUTRSKBqs82qalSbk6gdR31E3HWMBa/jJac6HC8jaAASqgMoZ6jkxuQoN5YtubYpFRxyvsDbkqC3HONZhg7D+VTUjQDZmiSTBhiNjG0d4OCPhzxcK/LUAV7XGxmw+LwP+4YVvFn4kUhlKQVBVNZf+YRKJB0liFMySGIWxA3B9JWeHeJqFNqFR3GljpcIQ0CQGmLlYkQYkHa1jcozTTtMXTjVHac9nkoJqcxJge5v/YE/AOOb+IPGKFnipvZSJmJOx5VVYgayw7SDfDVxHidWtpC0T/DVFcPW1oIQq3MAwkfW1yDFieJ8doAVioMUhpgzMiCQz6Sb3Mne5gdMUyu6+BE+KsJ5TxUaaQwIEjy1DEFlJJ52ksVC7AESYN7nC/m+LNUcVI0kAgFSZ0jVMXJAhotYAQIxkd5gSCTG/Tpue23bbtj3J+owTzCCF3Mxyge5tH74lVCOTehl8M56tWqOJNSrV00gCgKFJuHiImN/+s3JwY8TOcq38OWpeXTFkpqILECWqEi+7AKJ6bdY+DeD1KIzNSp/J0AAlo5SSYXmHNcX03MbgYDeJa7MzJr80l9WuAJ1BbN0kETYCNhOJt7optRMdHMPVUqWIiRe1hefnYCL79MX5rOUg7BVCL6Tpm4O15J6TJJmes4xZ6ppAgbAHtvckxb3gbAxivJ8MqGxvuRHQC8k22A+uFaT34Et9H2YoM66FJk9hMAkAknp6o+cX5aiiEKbT1J6dxebTJGCOSy6IAwLJAvteI/aJ+cZaudOpUURvDQLdzIuPv3wnK9IBqWjzIrmF3CgkCLWt1g/v84wtxHTPliGBFxv0EAm8YzDNzUAk3Nj7ACf0xnosNMnqon5AM/WTho4/kNksxxLmIabKGmJsCf7/vjKEbSSJhqim87Ei31scbKi6gkAEQA09Q3Qd73jbEq1YU6BqETLKwAIsIt9ev8A9cXVJaFuz3LgojM5IlbfaZ+YI+xxi4jmtKroAHMZ+oB/z6Y8eozpeOQiR3soI+L/APjEs7lHFRrDTa/uBH7YaKp7DQphT74miMTH9sVtj6cdgCZB7Y00cqQZ5SOsm3x3PyMZcXJVbqTH9+k3/X3OMYkSQxtPQg36QCIPSP2x7WYM0qAlgNNzsAJv3Nz8n4xUet4/v8YnVcAmDqEmDcSPibfGMY3cP41WoA+VUanJnl6kbEg2tJj5OJZ7iD5hzUqMXckBewHaWaRFu8yb96Mtw6tVAKI7iYkAkCPf269sRaloLKRDq0FT7b3B72iPrgeAE6mdbQtMwVViwNiQWABGrtYW2n3w3+A+DLmA7nlCkAHS0G3NzK4hoIgEEXMDeEw02ABggPIUxvFjFrwbYffBXEJRvNLBpABU1BbSANWiEA3ux37Rhoq+wM6zk/ErLpDjUq7Ra22whSI2EWwI8TcSy4ZcxTV1ZyA9S40qfzaZiwHUTBI63HZfgdSoIpisfcVKn7lsA/GngzMHylJq+Y0qq69SzuSzE2EiJPt2xpxixot+A4PxMRlEUszVy6E6qhHLViJEarLt6mY3jTfEPxI8V1ky9FV8ylVrgVCEqODTVbABRsDqi4Uki4mAvMa/hiuiMlQZlKiSXptSYqBIhg2rY35iIMb43eJ+BvlKao2YLitSRl0zpIDSVe4YabESGF+kWhr5Htmvh2qpmKKViYA1VmYRYnYsVLGAVAAsW2kwcX8L4R/H53MLTAXXTqvlwORSw5UNpCwAT3kdDBwAqZOpVK0aRHmJTTmllJWBsIAKgMDJuQZEjGn8N+C5mpnUFBxSqBHYPM6RBXYbEkx3G8YyhGzOTGbxhwk5XJIrGnUNSofMVVtTqqsaqXRfMUcyxDCCAIgJNGqU3RXW/qFotMH8p9xhp49lMzl8jVWtVVBU0ItFtVRmdILlXYHTpmCZsTAg7p1ByEv2vfe9rdh/hwrQDpP4VeKKy1VyikinUJYEgsEiWMiBAcCCQReD3nZ4p8N1sxV1UqDqrqXBKjRpvqY9Q1wQrEHcxPLgJ+F9Sm2ZKkDWYIkSCkk6QsAlgYYOCIAJ1DY9J8WcRfLmnWFAZhQSaemiWCGVLtIuhImGvO/eQ1a2FHIM7wR0CvUC0hPp5A5UmJFNzrYm+5I3EgARUuVU6Qg8sgcpZiWKy51WBUmQFkaQCAIJlhr4xxIVswaryzVDMPVQFbwAJIGkdF0272OMlfOu9QEnmixEWiwi/aMRbb6DVBU50vqaoC5ktoM+WguTymATYT36kkkYEDNNylxctGwsDBMfqMMnhnh5etTOYRlouSoALAsQDCqE+d3IEHcRhyzvF8vk9DUMjTQXHmVdIYETYAknoDq1AXBvhFHVyNTYjV+CkkGqugzqk6hCGx07SbxIP95w1s5AKUwV5iL33E6p77jGnjGcrZiutSozP5giImbm21gCDA9hbGZ8qZ0zcsTvHRo2/wA2xGguJhq5skXNikgDqYG3+dMfVxCTMQqsb7zJ/c7408T4bpqUmiyAmI9gBiGbyDeQxA2RQAd7WPv7/T70jWqBxaAz59dLMt4eBb8hAI/UTi3h9ItRXrysTvbSbT9Y/XHvA/DlQKz1VIVhATqTtfqPjc4K1HCa6aiJtAgbdBMmd/vispL7Yi0D5GoU1EhVke727e5Bk4849y0iFBgWMA/Q7iLdfjF3B+HulZ3a6IQP+pjpHL8TP6YNZKmKjVAtxpB2EC+mOxPz264WUlF2FIDcO4E8vUqGAeSL3IhifvY+84vzLTyLKGzEjsZtjZSdRUqE2lwLnc36d7/rgXxFg9XlJGkFSRtI09frO/XGi3KWwNUhIdb4+C2nHwWcedceiKXZV1DSyal7ais/WDg3WylCoDVpwOjU1VwqEixDXJuDusb4AzNsaaOZKuxp26CCbfH079zgmCFXI6aasdDdLdQSTM7qelxt3gjGPMopb+UCqgcurcwJJJ2J+PawwW4Bnm8/VUpiuhPMrg6WF+gIA7yLgjDWeAZWtFSlTNJQdJVjy694FQACSCPXpPuRskp8QpWA+BLn2hKNXWBTkKWEAG9lJ9QM2gn2xKv4dzubYsafmEdaaTEQOYquqw7k9MNXCuDI5WiU0sSCswQV6gq24tuDIkWgjHTeHU9NNVyypRQE6gUPaN5EkNBJJMge9pLJKX7D8Yo4GPBGb06mVhTUGGOoAAGIWRfm6D3w0+DvC1OpWppyIyHWWAYswDKYBsAR0JgfOOs8RpVGUgaOaNWoagIM+kiD9cYuCcJpUTrCKk7mIkxJMAQo+sD64DUm+wqkuhhrMi8xKpAPMYEA/Not+mOS8b4sy5uqWD1aWszTqOw5bEMl7WJix3B6YEfiR+IDV6z0qTzl1gQLB2sST1IkQNtvfC5wfi66gGNzMSY+Afefbrg5G2tAjSdM7ZwvitGtRpVVKUalNyqI7oAB1BBPLIJFoNvpjH4q8Ifx9BV0tTqIxKpNP0xAFNtBlOu4PQyAoHOUftta/sPYbd4/94N5DxOTT8iu1QoCGp1FJ10mEwQwMsBPpM2mx2E1NN0xuJgPgzM5LMUqq3FKIae02I02MTzC1/qQP8NmKL5g01KjMLsCxbSamoaWVQGdWQSBvMgduh8G8ZeaTls26K4PJmdA0sAZ5wTGlomQQt7xZsHKnhCklOq1YOqKQ5WmSYKyS1M76SCN7jT7TjLl4C0vJyrxdxF2y+Xp1TUZxeihIOmg91LkCalV/YhVAIAkmFmnkyCutHl7oNtV4uTcC3S/xjr/AI/4nlcxlkZKauSSEqAhWS/MsA64IN1IC3EySBgT4F4Yz5mnUABWkR0Fu8WIUAGZ3PKBcyC57pC8PLCX4e+A2yy085WYJUiUQKXimwvZSZdlNgNUA7dAreKvEJFYtRLIAkICz/8ALsQkEj+W2kNy2t9MdH8TZWhlz/EpRVqxpuiLpJR2MEh11AGV1QOp7kLjh/EnfzC1+YloMEgkcxjreb+14OGfwK9I0VuOvAp6y9INMGxgGwkqxUwLEFgJ6yRik1UYrolidgRzC7cs7FvTcCDNoNsDswSD0B2sBtETYQbddyb73xLKOZJH5OaQYIuACD7EjA4qhLG7htT+Dq+Z5akozBVYE06kSGjYNcgRus3g4MZjxlw3MqBWytTLt6VbLsCoJvJpnSLk7gFvfAzwrxR61LMUXHmippbS0XYTpaWPKehINpNouAnF6TUnJ0FAHK6GiQV0hpjYz/kYmu+LHapWjbns261VUP5gVRpYCQVBJFnEi5j7DEzx9uUHyyqkiGo0mjfbUhi/bfrgQ3EDTIsCDYg9Qb2+v2xU1QEEggjX3uBHt74CgbkMHFeOMxkncE6RYdJAAIgYoz2cZgWHpgRzbATMEg6Z7/phfq1CWQk+kX97DEq9U+WRNii/X/DgrGlQOVsbuH8Uyvlcy1tRSAwYMIHTUgSSBG8xHtjMmYyjVyzaxX/KrFtA6200yzfTrhK4VXZNVyBG3SYnBNKwcmqt4k3+n++C8aQeZ0ReDUnRv59PYmOkrGktJ22k2vp+ubh3DPLqBVqJW1sW10iCuxECDtI3Pt2wl5biAqFl2JgCf8+Zwb4TUCOT1XmHsIiw+14774hLG0mPzXwH6/CtKFjAOsG/Ltab/U9MKGY4QFq1C55WMrFSD9Y3+/bBzPZx6rI41N5i2RSCQASG1SSSeWdriDeTGmg1OlTgsZ1R1J/MZMz3Eb4WDcOwPZyRlxfQyrMQADqI5QOvXaZ27Y9ZVVmBE9FuQB77Sf8AN8Sp1G3SV3EiZMzN/i1otj1SRvq8CYKdb0qRAEIXGomOvb6x8Y0eHeEI1Wm1Qh0DiUVqcsJFuZgL9yRbAV6cf5++LFZlE6QA3WNx9ffAZl+p0TNcDp5epUOlQrMxplDIKEn0sJFtrbEYI+Fs2lAV6tYqKDKF8tgGNRxcaFO+mSJjc+xxzV+PVzB81yF2UklR0spsLe2CfGaqVaVOrSlQeV1knSRFxJ2Jm3Qz0IxLhTsfnqjpnAc7k6stSZacVIbL12EEjZqZuUa4giTNpAw+ZKswlCCBuC259m7n36/fH5u4W41tNuUgCNrQT7YYch4nzGVdXDkrEEEllaBa07j2gi3TGqujXrZ2rP54ICDf279h/nQHC3Wz2ZzganSCIrSGLwQUK7oAxJAMCYgnqb4TeJfiBWqtTakNAgMdQDHV1BkRpEGO+/sA44/majwarKGgEKdKgECLJAAG21owHsPJGrjPhB6DEV6Mdqi6tJn32n7H6RIhciAQdKnT6YEHoRJFptvGCmV4lURCvntoa2jUxETMQbMLEi3XGbh9cVHCkBdXpJOkG0mSSAt7A+4viMlJfaOnF9kqNX7TF/2+OvXH1V42O207nb726T064auF+DwKiCsG01FYwAQbWFo2M9GE29icfifw4ctECoUJnUy8t9hO4YQQQfkb2Wn2F6AbVwYB6CPqdwe46icPvgDxy3njK5huVkRKNrB1BWNUk8ygG/WdpjCpkspVz2YVTLMqKGKi5VYTWxYwSAbkm8DGDNZ7+CrHSo8xQy6iQ2km0rB0ggWvNydoOKQtPQknZ1Hi/gnLGorwQmsmogJAaY9Nxog3henbBWmKVBNFMBAJ5RYD3+ffCL4L/EgZgrQzkK59NWwDG0BhsG9xY7QOtn4q161FUZX/AJbAgr3Njc9QRaMO48XoydobaXi7KhdL16W8RqBNu8YR+OeH1am70Hp16YvyMrQIHqF/LJ77YSpGuRYMsyPiQf0g++COTrtTqSjkSsAgwbCYB+g+2ElsKZUvhxRTh+2o3upG8WusGTsf3wuvw4lwiBnJFveNwD7EHD2nE1cKLLKadQAgsNgw+4sPob4B0+GOiM5VoB1EIZCz6WXblm0zAIiZthYya7A4plHhynUouXQgVKLK4eWKRfoglj/YsLGDgp4rVs0xzMJoqHemTyuADoqKY0sFX1RcAbnFOUoJSpkgkMrBiRN7bEdu6i2NGUoL5o8l+atEdiSYmCpFiQ0X6gggmdzNx1Qq0wQDrmLx7Dv9xj6pw96VQqARePmRf/PfBfxkMtRzBXKsSDaqjKQi1ATqWnMHSDYSJEbmce8D8PVK7qikK9SdCmTygazHuANtzpIxR6JUCFqLENtp3AFjYX9v74qqi+npsO2GD/8AAcxU1JTCVGSQ6q66hBIMrM7qR9sB34ZVosyOpBSJVxDX7A323wVXg1UD3G6xEtP1Ax5lqmgRc+q3z/6xuTKh7ggH8w+wkd5nFD5YgtYkD9bzhk0wFaNBVxaB+onG9uLVEBZbkiP8v3xjFlAI7j6b9MX0UBVhIBiR33M/574DXyLYd4fnfPqLHLChiYsD3Bm1v74LcVrU4uy6baRtFj+a0/EYB8G0omnVHufzAAnfYfWJnBXL+HszmZ8tU0gKT5jbFpiYVrmCd9hjn4+7RVKVHPUEEEif748eqSIJteAfvb74YuK5JFy1JlUAkmT3sMLhPN9sdyFPGa3U4sp1mG3+/bocQdt/n/fHtE/tgmPGfcYnl67LYGx3HQ/Q4hWxblvUP874wC6Yee3X74vrcTZlK9D06fI/zrjOrkqZ7j98UVN8LQQqtctTkWKkCfnb++DHCswKhBcIsCLDtpudzJBJJ+drALeTqEMQDYrf9MGBWOhD1IuYEmCIvhZIyJ5qswN1kwSP1Qx1memMSVFYGDD6gVMAGSe4t27YszWaYCZvJ/ecCmbl/wC7+2AkbyOnBvGWayepVflsxU3WbiInlkR6SMMFb8SS/JWy6VENjpZgfaJnp06+2OapXbU99yJsPacXtXbUDPUdB7Y1BtnXfC+c4ehNajXKBl0vRqOAVMi/QmNrEi9iMc38Y8MOVrGSldKmp6dTUW1KWIBJFi0C/wA4G5fMNp3/AMgf74zZtppAncFY+oef2GMkZuzNTqkG0g9Ix0HgvifL5jJ/wudqVEIPJXs2kW0yZmJkER6eoiRzqbH5/wBsaqFU+U/yP7YdoW6Duc4W9CsaZZKopyvKx5kN10+zKQwjuMRpOSWWPzLF5jTLTbrF/wDtOJ56seXaVTQLD0BmgG14AAE9ABsMA6GYbWb7gz+uJcRrGc0dKEsQNLGR3t0H6fONGWzJVdJdhTJ9aiTTmF1AHeTIKbN9Ixl4jUP8NTa2oOIMD/Se3c7dcXDMty1J5mAUmBcFRIIiD/bC8B7COe4JUWmjsRUpsomql0LDeGAGmSJg98bsllxlPJzdRW8tmLIKayzkAxqiygiYJkkDpvhV4bxGogq6WIgOQOkzG221vi2GzxtnnqZHLMxvrTYAWKkkcoFrC3tgLHsLkKXFfDTMHr5fXWojUYkCrSO481dzBIOtZBhvSbAPkM7WUBlaoFVhcMRcyIBFxufvjflM7USpUZGKmRBHS3TsfcYN0fFGYbSGZGGkeqlSboJuyE3698Upidg+hx/MHTUem7Ncl+aSbwZB3i09Y9zLVwvxUarK9TKipVphT5jMysFmILAHWCJ9VuYja2B/ERochbCRbf8Af9sYv+PVzWojUAHIDAIgDA7hgqgEXNjtiaTKMc+I+BMrmv52UqCm4uViRJP5weYCCe9gN4xzfiOWqUQUroQTBHWesgixBNvvhhfjlenXmm5Sx9IAHpO4Ag/XDNVAzOXo+eA5GmCQARJEwQARvhqYjSZyXM0SCZB/8fvjLqOoxNxGD+dUK1UD/wDX1vBEbEyRt0ws12g2w6JuISy3FGsCPmfpghR45VoArTKAGJhVIMTG49z9zgNXMorHfv8AAGMzOTE9sDiZaP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22534" name="Obraz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89050"/>
            <a:ext cx="44640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Obraz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289050"/>
            <a:ext cx="428466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pole tekstowe 8"/>
          <p:cNvSpPr txBox="1">
            <a:spLocks noChangeArrowheads="1"/>
          </p:cNvSpPr>
          <p:nvPr/>
        </p:nvSpPr>
        <p:spPr bwMode="auto">
          <a:xfrm>
            <a:off x="142875" y="4437063"/>
            <a:ext cx="4284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Fot. 1. Mięguszowieckie Szczyty (z-ne.pl 2013)</a:t>
            </a:r>
          </a:p>
        </p:txBody>
      </p:sp>
      <p:sp>
        <p:nvSpPr>
          <p:cNvPr id="22537" name="pole tekstowe 9"/>
          <p:cNvSpPr txBox="1">
            <a:spLocks noChangeArrowheads="1"/>
          </p:cNvSpPr>
          <p:nvPr/>
        </p:nvSpPr>
        <p:spPr bwMode="auto">
          <a:xfrm>
            <a:off x="5511800" y="4435475"/>
            <a:ext cx="2584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Mięguszowieckie Szczyty</a:t>
            </a:r>
          </a:p>
        </p:txBody>
      </p:sp>
      <p:sp>
        <p:nvSpPr>
          <p:cNvPr id="22538" name="pole tekstowe 10"/>
          <p:cNvSpPr txBox="1">
            <a:spLocks noChangeArrowheads="1"/>
          </p:cNvSpPr>
          <p:nvPr/>
        </p:nvSpPr>
        <p:spPr bwMode="auto">
          <a:xfrm>
            <a:off x="1758950" y="5083175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lepiej</a:t>
            </a:r>
          </a:p>
        </p:txBody>
      </p:sp>
      <p:sp>
        <p:nvSpPr>
          <p:cNvPr id="22539" name="pole tekstowe 11"/>
          <p:cNvSpPr txBox="1">
            <a:spLocks noChangeArrowheads="1"/>
          </p:cNvSpPr>
          <p:nvPr/>
        </p:nvSpPr>
        <p:spPr bwMode="auto">
          <a:xfrm>
            <a:off x="6445250" y="5073650"/>
            <a:ext cx="766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gorzej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Struktura slajdu </a:t>
            </a:r>
            <a:r>
              <a:rPr lang="pl-PL" i="1" cap="none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(dobry przykład)</a:t>
            </a:r>
            <a:endParaRPr lang="pl-PL" i="1" cap="none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Pisz w formie punktów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nie akapitami i rozwiniętymi zdaniami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Nie przesadzaj z ilością punktów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- na jednym slajdzie powinno znajdować się  ok. 4-5 punktów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Unikaj „</a:t>
            </a:r>
            <a:r>
              <a:rPr lang="pl-PL" sz="2000" b="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lania wody”</a:t>
            </a:r>
            <a:r>
              <a:rPr lang="pl-PL" sz="20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– używaj słów kluczowych, równoważników zdań i krótkich zdań</a:t>
            </a:r>
            <a:endParaRPr lang="pl-PL" sz="20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Struktura slajdu </a:t>
            </a:r>
            <a:r>
              <a:rPr lang="pl-PL" i="1" cap="none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(zły przykład)</a:t>
            </a:r>
            <a:endParaRPr lang="pl-PL" i="1" cap="none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b="0" smtClean="0">
                <a:latin typeface="Arial" charset="0"/>
                <a:cs typeface="Arial" charset="0"/>
              </a:rPr>
              <a:t>Ten slajd zawiera zbyt wiele słów jak na slajd prezentacyjny. Tekst nie jest pisany w formie punktów, co sprawia trudności prezenterowi oraz publiczności starającej się go odczytać. Pomimo tego, że na tym slajdzie jest dokładnie taka sama liczba wątków jak w poprzednim, wygląda on na dużo bardziej skomplikowany. W skrócie – twoja publiczność spędzi zbyt wiele czasu starając się odczytać ten akapit, tym samym nie skoncentruje się na tym co powiesz.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Struktura slajdu </a:t>
            </a:r>
            <a:r>
              <a:rPr lang="pl-PL" i="1" cap="none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(zły przykład)</a:t>
            </a:r>
            <a:endParaRPr lang="pl-PL" i="1" cap="none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Nie używaj rozpraszających i skomplikowanych animacji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Nie używaj zbyt wielu różnych typów animacji (np. </a:t>
            </a:r>
            <a:r>
              <a:rPr lang="pl-PL" sz="20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wybierz tylko prostą animacje dla tekstu i przejścia slajdu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Bądź konsekwentny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w animacji, którą wybrałeś</a:t>
            </a:r>
            <a:endParaRPr lang="pl-PL" sz="20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Czcionki </a:t>
            </a:r>
            <a:r>
              <a:rPr lang="pl-PL" i="1" cap="none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(dobry przykład)</a:t>
            </a:r>
            <a:endParaRPr lang="pl-PL" i="1" cap="none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Rozmiar czcionki powinien wynosić </a:t>
            </a:r>
            <a:r>
              <a:rPr lang="pl-PL" sz="20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 najmniej 18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Możesz wykorzystać różne rozmiary czcionek dla głównych punktów i podpunktów</a:t>
            </a:r>
            <a:br>
              <a:rPr lang="pl-PL" sz="2000" b="0" dirty="0" smtClean="0">
                <a:latin typeface="Arial" pitchFamily="34" charset="0"/>
                <a:cs typeface="Arial" pitchFamily="34" charset="0"/>
              </a:rPr>
            </a:br>
            <a:r>
              <a:rPr lang="pl-PL" sz="1800" b="0" dirty="0" smtClean="0">
                <a:latin typeface="Arial" pitchFamily="34" charset="0"/>
                <a:cs typeface="Arial" pitchFamily="34" charset="0"/>
              </a:rPr>
              <a:t>- ta czcionka jest w rozmiarze 18, główny punkt jest w rozmiarze 20, tytuł 28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Używaj standardowych czcionek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jak 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Times New Roman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lub 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Arial</a:t>
            </a:r>
            <a:endParaRPr lang="pl-PL" sz="2000" b="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Czcionki </a:t>
            </a:r>
            <a:r>
              <a:rPr lang="pl-PL" i="1" cap="none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(zły przykład)</a:t>
            </a:r>
            <a:endParaRPr lang="pl-PL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pl-PL" sz="1200" b="0" smtClean="0">
                <a:latin typeface="Arial" charset="0"/>
                <a:cs typeface="Arial" charset="0"/>
              </a:rPr>
              <a:t>Jeśli użyjesz zbyt małej czcionki, nikt nie będzie w stanie jej przeczytać (nawet Ty)</a:t>
            </a:r>
          </a:p>
          <a:p>
            <a:pPr>
              <a:buFont typeface="Arial" charset="0"/>
              <a:buChar char="•"/>
            </a:pPr>
            <a:r>
              <a:rPr lang="pl-PL" sz="2000" b="0" smtClean="0">
                <a:latin typeface="Arial" charset="0"/>
                <a:cs typeface="Arial" charset="0"/>
              </a:rPr>
              <a:t>UŻYWAJ WIELKICH LITER TYLKO WTEDY, KIEDY JEST TO NIEZBĘDNE – TAKI TEKST JEST TRUDNIEJSZY DO PRZECZYTANIA</a:t>
            </a:r>
          </a:p>
          <a:p>
            <a:pPr>
              <a:buFont typeface="Arial" charset="0"/>
              <a:buChar char="•"/>
            </a:pPr>
            <a:r>
              <a:rPr lang="pl-PL" sz="2000" b="0" smtClean="0">
                <a:latin typeface="Blackadder ITC" pitchFamily="82" charset="0"/>
                <a:cs typeface="Arial" charset="0"/>
              </a:rPr>
              <a:t>Nie używaj skomplikowanych typów czcionek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Kolory </a:t>
            </a:r>
            <a:r>
              <a:rPr lang="pl-PL" i="1" cap="none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(dobry przykład)</a:t>
            </a:r>
            <a:endParaRPr lang="pl-PL" i="1" cap="none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Używaj koloru czcionki, który ostro kontrastuje z tłem (np. czarna czcionka na białym tle)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Używaj koloru aby wzmocnić logikę prezentacji (np. granatowy tytuł, czarny tekst)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Używaj koloru aby wyszczególnić fragment wypowiedzi (</a:t>
            </a:r>
            <a:r>
              <a:rPr lang="pl-PL" sz="20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tylko okazjonalnie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)</a:t>
            </a:r>
            <a:endParaRPr lang="pl-PL" sz="20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Kolory </a:t>
            </a:r>
            <a:r>
              <a:rPr lang="pl-PL" i="1" cap="none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(zły przykład)</a:t>
            </a:r>
            <a:endParaRPr lang="pl-PL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Słabo kontrastująca z tłem czcionka jest trudna do przeczytania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Używanie koloru w </a:t>
            </a:r>
            <a:r>
              <a:rPr lang="pl-PL" sz="2000" b="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celach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dekoracyjnych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jest </a:t>
            </a:r>
            <a:r>
              <a:rPr lang="pl-PL" sz="2000" b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rozpraszające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pl-PL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irytujące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Używanie różnych kolorów dla punktów głównych jest niepotrzebne</a:t>
            </a:r>
            <a:br>
              <a:rPr lang="pl-PL" sz="2000" b="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b="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Używanie różnych kolorów dla podpunktów jest niepotrzebne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sz="2000" b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ró</a:t>
            </a:r>
            <a:r>
              <a:rPr lang="pl-PL" sz="2000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l-PL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pl-PL" sz="2000" b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pl-PL" sz="20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l-PL" sz="2000" b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l-PL" sz="2000" b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pl-PL" sz="2000" b="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l-PL" sz="2000" b="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l-PL" sz="2000" b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sz="2000" b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sz="2000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pl-PL" sz="20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sz="2000" b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l-PL" sz="20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pl-PL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też może się źle skończyć</a:t>
            </a:r>
            <a:endParaRPr lang="pl-PL" sz="20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Tło </a:t>
            </a:r>
            <a:r>
              <a:rPr lang="pl-PL" i="1" cap="none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(dobry przykład)</a:t>
            </a:r>
            <a:endParaRPr lang="pl-PL" i="1" cap="none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Używaj tła takiego jak to - jest nieskomplikowane i atrakcyjne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Używaj jasnego tła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(jest bardziej czytelne w gorszych warunkach oświetleniowych)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Używaj takiego samego tła konsekwentnie w całej prezentacji</a:t>
            </a:r>
            <a:endParaRPr lang="pl-PL" sz="20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257</TotalTime>
  <Words>455</Words>
  <Application>Microsoft Office PowerPoint</Application>
  <PresentationFormat>Pokaz na ekranie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Kąty</vt:lpstr>
      <vt:lpstr>Prezentacje multimedialne</vt:lpstr>
      <vt:lpstr>Struktura slajdu (dobry przykład)</vt:lpstr>
      <vt:lpstr>Struktura slajdu (zły przykład)</vt:lpstr>
      <vt:lpstr>Struktura slajdu (zły przykład)</vt:lpstr>
      <vt:lpstr>Czcionki (dobry przykład)</vt:lpstr>
      <vt:lpstr>Czcionki (zły przykład)</vt:lpstr>
      <vt:lpstr>Kolory (dobry przykład)</vt:lpstr>
      <vt:lpstr>Kolory (zły przykład)</vt:lpstr>
      <vt:lpstr>Tło (dobry przykład)</vt:lpstr>
      <vt:lpstr>Tło (zły przykład)</vt:lpstr>
      <vt:lpstr>Wykresy, ryciny i fotografie</vt:lpstr>
      <vt:lpstr>Wykresy, ryciny i fotografie</vt:lpstr>
      <vt:lpstr>Wykresy, ryciny i fotografie</vt:lpstr>
      <vt:lpstr>Wykresy, ryciny i fotografie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Prezentacje multimedialne</dc:title>
  <dc:creator>admin</dc:creator>
  <cp:lastModifiedBy>rw</cp:lastModifiedBy>
  <cp:revision>53</cp:revision>
  <dcterms:created xsi:type="dcterms:W3CDTF">2013-01-22T07:50:20Z</dcterms:created>
  <dcterms:modified xsi:type="dcterms:W3CDTF">2016-03-15T15:03:00Z</dcterms:modified>
</cp:coreProperties>
</file>