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5574-FF2F-4F60-93DB-C0DA654F20FA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C3D1-AC23-4DBC-894C-26CE5CD283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088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http://www.dobreprogramy.pl/Programy-antywirusowe,Programy,Windows,63.html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C3D1-AC23-4DBC-894C-26CE5CD28372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273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70D72E-353D-4BF7-9BC4-4719AC932C41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D63D4F-F0C8-4954-A1CC-49E9D4CCE45C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400" cap="none" dirty="0" smtClean="0"/>
              <a:t>Darmowe programy zabezpieczające komputer</a:t>
            </a:r>
            <a:endParaRPr lang="pl-PL" sz="2400" cap="none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Jan Kowalski 6a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934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Avast</a:t>
            </a:r>
            <a:r>
              <a:rPr lang="pl-PL" dirty="0"/>
              <a:t> for Business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Avast</a:t>
            </a:r>
            <a:r>
              <a:rPr lang="pl-PL" dirty="0"/>
              <a:t> for Business to oprogramowanie antywirusowe przeznaczone dla firm, które w swojej podstawowej edycji jest zupełnie darmowe, tak do użytku domowego jak i komercyjnego. W przeciwieństwie do produktów dla użytkowników domowych, wersja Business zapewnia administratorowi webowy panel do centralnego zarządzania wszystkimi instalacjami pakietu i ich ustawieniami. </a:t>
            </a:r>
          </a:p>
        </p:txBody>
      </p:sp>
      <p:pic>
        <p:nvPicPr>
          <p:cNvPr id="3074" name="Picture 2" descr="http://img2.findthebest.com/sites/default/files/3230/media/images/t2/avast_Endpoint_Protection_Suite_Plus_1199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14778"/>
            <a:ext cx="1656184" cy="13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83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allery.dpcdn.pl/imgc/Tools/60794/g_-_-x-_-_s_60794x20150203172153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8495" y="3645024"/>
            <a:ext cx="43937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allery.dpcdn.pl/imgc/Tools/60794/g_-_-x-_-_s_60794x20150203172224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45024"/>
            <a:ext cx="43937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allery.dpcdn.pl/imgc/Tools/60794/g_-_-x-_-_s_60794x20150203172231_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866" y="260648"/>
            <a:ext cx="43937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allery.dpcdn.pl/imgc/Tools/60794/g_-_-x-_-_s_60794x20150203172241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43937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33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65</Words>
  <Application>Microsoft Office PowerPoint</Application>
  <PresentationFormat>Pokaz na ekranie (4:3)</PresentationFormat>
  <Paragraphs>6</Paragraphs>
  <Slides>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Przepływ</vt:lpstr>
      <vt:lpstr>Darmowe programy zabezpieczające komputer</vt:lpstr>
      <vt:lpstr>Avast for Business</vt:lpstr>
      <vt:lpstr>Slajd 3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Darmowe programy zabezpieczające komputer</dc:title>
  <dc:creator>rw</dc:creator>
  <cp:lastModifiedBy>123</cp:lastModifiedBy>
  <cp:revision>6</cp:revision>
  <dcterms:created xsi:type="dcterms:W3CDTF">2015-09-11T08:38:14Z</dcterms:created>
  <dcterms:modified xsi:type="dcterms:W3CDTF">2015-09-11T11:18:17Z</dcterms:modified>
</cp:coreProperties>
</file>