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6" r:id="rId1"/>
  </p:sldMasterIdLst>
  <p:sldIdLst>
    <p:sldId id="257" r:id="rId2"/>
    <p:sldId id="259" r:id="rId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4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452509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99813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93875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681248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101870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722836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52891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844130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248771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7746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015021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95057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941908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780927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5268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7273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A0235-912F-45AD-87CB-F4A5E6903F92}" type="datetimeFigureOut">
              <a:rPr lang="pl-PL" smtClean="0"/>
              <a:pPr/>
              <a:t>05.04.2017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0733E8-355D-48E2-A0D9-B7D1E32A427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6632305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Gry Komputerowe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Imię Nazwisko Klasa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633996227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6621"/>
          </a:xfrm>
        </p:spPr>
        <p:txBody>
          <a:bodyPr/>
          <a:lstStyle/>
          <a:p>
            <a:r>
              <a:rPr lang="pl-PL" dirty="0" err="1" smtClean="0"/>
              <a:t>Minecraft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1710467"/>
            <a:ext cx="8596668" cy="4330896"/>
          </a:xfrm>
        </p:spPr>
        <p:txBody>
          <a:bodyPr/>
          <a:lstStyle/>
          <a:p>
            <a:r>
              <a:rPr lang="pl-PL" b="1" dirty="0"/>
              <a:t>Data wydania: </a:t>
            </a:r>
            <a:r>
              <a:rPr lang="pl-PL" dirty="0"/>
              <a:t>7 października 2011</a:t>
            </a:r>
          </a:p>
          <a:p>
            <a:r>
              <a:rPr lang="pl-PL" b="1" dirty="0" smtClean="0"/>
              <a:t>Gatunek</a:t>
            </a:r>
            <a:r>
              <a:rPr lang="pl-PL" b="1" dirty="0" smtClean="0"/>
              <a:t>: </a:t>
            </a:r>
            <a:r>
              <a:rPr lang="pl-PL" dirty="0" smtClean="0"/>
              <a:t>gra survivalowa</a:t>
            </a:r>
            <a:endParaRPr lang="pl-PL" dirty="0"/>
          </a:p>
          <a:p>
            <a:r>
              <a:rPr lang="pl-PL" b="1" dirty="0"/>
              <a:t>Twórcy: </a:t>
            </a:r>
            <a:r>
              <a:rPr lang="pl-PL" dirty="0"/>
              <a:t>Markus </a:t>
            </a:r>
            <a:r>
              <a:rPr lang="pl-PL" dirty="0" err="1"/>
              <a:t>Persson</a:t>
            </a:r>
            <a:r>
              <a:rPr lang="pl-PL" dirty="0"/>
              <a:t>, </a:t>
            </a:r>
            <a:r>
              <a:rPr lang="pl-PL" dirty="0" err="1"/>
              <a:t>Jens</a:t>
            </a:r>
            <a:r>
              <a:rPr lang="pl-PL" dirty="0"/>
              <a:t> </a:t>
            </a:r>
            <a:r>
              <a:rPr lang="pl-PL" dirty="0" err="1"/>
              <a:t>Bergensten</a:t>
            </a:r>
            <a:endParaRPr lang="pl-PL" dirty="0"/>
          </a:p>
          <a:p>
            <a:r>
              <a:rPr lang="pl-PL" b="1" dirty="0"/>
              <a:t>Platformy: </a:t>
            </a:r>
            <a:r>
              <a:rPr lang="pl-PL" dirty="0"/>
              <a:t>Android, PlayStation 4, iOS, PlayStation 3, Xbox 360, więcej</a:t>
            </a:r>
          </a:p>
          <a:p>
            <a:r>
              <a:rPr lang="pl-PL" b="1" dirty="0"/>
              <a:t>Producenci: </a:t>
            </a:r>
            <a:r>
              <a:rPr lang="pl-PL" dirty="0" err="1"/>
              <a:t>Mojang</a:t>
            </a:r>
            <a:r>
              <a:rPr lang="pl-PL" dirty="0"/>
              <a:t> AB, 4J </a:t>
            </a:r>
            <a:r>
              <a:rPr lang="pl-PL" dirty="0" err="1"/>
              <a:t>Studios</a:t>
            </a:r>
            <a:endParaRPr lang="pl-PL" dirty="0"/>
          </a:p>
          <a:p>
            <a:r>
              <a:rPr lang="pl-PL" b="1" dirty="0"/>
              <a:t>Nagrody: </a:t>
            </a:r>
            <a:r>
              <a:rPr lang="pl-PL" dirty="0"/>
              <a:t>Nickelodeon Kids' Choice </a:t>
            </a:r>
            <a:r>
              <a:rPr lang="pl-PL" dirty="0" err="1"/>
              <a:t>Award</a:t>
            </a:r>
            <a:r>
              <a:rPr lang="pl-PL" dirty="0"/>
              <a:t>: Ulubiona gra </a:t>
            </a:r>
            <a:r>
              <a:rPr lang="pl-PL" dirty="0" smtClean="0"/>
              <a:t>wideo</a:t>
            </a:r>
            <a:endParaRPr lang="pl-PL" dirty="0"/>
          </a:p>
        </p:txBody>
      </p:sp>
      <p:pic>
        <p:nvPicPr>
          <p:cNvPr id="2050" name="Picture 2" descr="Znalezione obrazy dla zapytania minecraft peg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509" y="4087695"/>
            <a:ext cx="1718684" cy="242068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Znalezione obrazy dla zapytania pegi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948" y="362464"/>
            <a:ext cx="1521144" cy="185351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Znalezione obrazy dla zapytania minecraf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015" y="4143632"/>
            <a:ext cx="5378888" cy="229867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Znalezione obrazy dla zapytania minecraft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9390191" y="1169901"/>
            <a:ext cx="2600325" cy="46386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61764556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191</TotalTime>
  <Words>57</Words>
  <Application>Microsoft Office PowerPoint</Application>
  <PresentationFormat>Niestandardowy</PresentationFormat>
  <Paragraphs>9</Paragraphs>
  <Slides>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3" baseType="lpstr">
      <vt:lpstr>Faseta</vt:lpstr>
      <vt:lpstr>Gry Komputerowe</vt:lpstr>
      <vt:lpstr>Minecraft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ania</dc:creator>
  <cp:lastModifiedBy>RW</cp:lastModifiedBy>
  <cp:revision>21</cp:revision>
  <dcterms:created xsi:type="dcterms:W3CDTF">2016-11-11T10:42:01Z</dcterms:created>
  <dcterms:modified xsi:type="dcterms:W3CDTF">2017-04-05T12:22:27Z</dcterms:modified>
</cp:coreProperties>
</file>