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2015-4BFE-4F5A-96EA-32304427FB2A}" type="datetimeFigureOut">
              <a:rPr lang="pl-PL" smtClean="0"/>
              <a:pPr/>
              <a:t>10.02.2017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4034-43E8-4F78-95E8-D5C50FB9C60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E</a:t>
            </a:r>
            <a:r>
              <a:rPr lang="pl-PL" dirty="0" err="1" smtClean="0"/>
              <a:t>motikony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Imię nazwisko klasa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są </a:t>
            </a:r>
            <a:r>
              <a:rPr lang="pl-PL" dirty="0" err="1" smtClean="0"/>
              <a:t>emotikony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powstały </a:t>
            </a:r>
            <a:r>
              <a:rPr lang="pl-PL" dirty="0" err="1" smtClean="0"/>
              <a:t>emotikony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Pochodzenie </a:t>
            </a:r>
            <a:r>
              <a:rPr lang="pl-PL" dirty="0" smtClean="0"/>
              <a:t>słowa </a:t>
            </a:r>
            <a:r>
              <a:rPr lang="pl-PL" dirty="0" err="1" smtClean="0"/>
              <a:t>emotikona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 </a:t>
            </a:r>
            <a:r>
              <a:rPr lang="pl-PL" dirty="0" err="1" smtClean="0"/>
              <a:t>emotikon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emotikony</a:t>
            </a:r>
            <a:r>
              <a:rPr lang="pl-PL" dirty="0" smtClean="0"/>
              <a:t> tekstowe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Wesołe </a:t>
            </a:r>
            <a:r>
              <a:rPr lang="pl-PL" dirty="0" err="1" smtClean="0"/>
              <a:t>emotikony</a:t>
            </a:r>
            <a:r>
              <a:rPr lang="pl-PL" dirty="0" smtClean="0"/>
              <a:t> obrazkowe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Smutne </a:t>
            </a:r>
            <a:r>
              <a:rPr lang="pl-PL" dirty="0" err="1" smtClean="0"/>
              <a:t>emotikony</a:t>
            </a:r>
            <a:r>
              <a:rPr lang="pl-PL" dirty="0" smtClean="0"/>
              <a:t> obrazkowe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</Words>
  <Application>Microsoft Office PowerPoint</Application>
  <PresentationFormat>Pokaz na ekranie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Emotikony</vt:lpstr>
      <vt:lpstr>Co to są emotikony</vt:lpstr>
      <vt:lpstr>Dlaczego powstały emotikony</vt:lpstr>
      <vt:lpstr>Pochodzenie słowa emotikona</vt:lpstr>
      <vt:lpstr>Historia emotikon</vt:lpstr>
      <vt:lpstr>Przykładowe emotikony tekstowe</vt:lpstr>
      <vt:lpstr>Wesołe emotikony obrazkowe </vt:lpstr>
      <vt:lpstr>Smutne emotikony obrazkowe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Emotikony</dc:title>
  <dc:creator>uczeń</dc:creator>
  <cp:lastModifiedBy>RW</cp:lastModifiedBy>
  <cp:revision>5</cp:revision>
  <dcterms:created xsi:type="dcterms:W3CDTF">2017-02-09T12:10:15Z</dcterms:created>
  <dcterms:modified xsi:type="dcterms:W3CDTF">2017-02-10T08:32:07Z</dcterms:modified>
</cp:coreProperties>
</file>