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9" r:id="rId4"/>
    <p:sldId id="258" r:id="rId5"/>
    <p:sldId id="268" r:id="rId6"/>
    <p:sldId id="271" r:id="rId7"/>
    <p:sldId id="259" r:id="rId8"/>
    <p:sldId id="270" r:id="rId9"/>
    <p:sldId id="260" r:id="rId10"/>
    <p:sldId id="262" r:id="rId11"/>
    <p:sldId id="261" r:id="rId12"/>
    <p:sldId id="263" r:id="rId13"/>
    <p:sldId id="272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49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A547-688D-4083-9697-142B08BFDE42}" type="datetimeFigureOut">
              <a:rPr lang="pl-PL" smtClean="0"/>
              <a:pPr/>
              <a:t>13.03.2017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64B6-62B4-42F0-8570-302DE8C31C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quote.org/wiki/Jan_Pawe%C5%82_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33400"/>
            <a:ext cx="7788700" cy="2868168"/>
          </a:xfrm>
        </p:spPr>
        <p:txBody>
          <a:bodyPr>
            <a:normAutofit/>
          </a:bodyPr>
          <a:lstStyle/>
          <a:p>
            <a:r>
              <a:rPr lang="pl-PL" dirty="0" smtClean="0"/>
              <a:t>Chcę być taka jak on.</a:t>
            </a:r>
            <a:br>
              <a:rPr lang="pl-PL" dirty="0" smtClean="0"/>
            </a:br>
            <a:r>
              <a:rPr lang="pl-PL" dirty="0" smtClean="0"/>
              <a:t>Chcę być taka jak Jan Paweł II.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Opracowanie: Oliwia </a:t>
            </a:r>
            <a:r>
              <a:rPr lang="pl-PL" dirty="0" err="1" smtClean="0">
                <a:solidFill>
                  <a:schemeClr val="tx1"/>
                </a:solidFill>
              </a:rPr>
              <a:t>Łuczyk</a:t>
            </a:r>
            <a:r>
              <a:rPr lang="pl-PL" dirty="0" smtClean="0">
                <a:solidFill>
                  <a:schemeClr val="tx1"/>
                </a:solidFill>
              </a:rPr>
              <a:t> klasa 6D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sz="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>
              <a:buNone/>
            </a:pPr>
            <a:r>
              <a:rPr lang="pl-PL" dirty="0"/>
              <a:t> </a:t>
            </a:r>
            <a:r>
              <a:rPr lang="pl-PL" dirty="0" smtClean="0"/>
              <a:t>Mimo</a:t>
            </a:r>
            <a:r>
              <a:rPr lang="pl-PL" dirty="0"/>
              <a:t>, </a:t>
            </a:r>
            <a:r>
              <a:rPr lang="pl-PL" dirty="0" smtClean="0"/>
              <a:t>iż doznał przez </a:t>
            </a:r>
            <a:r>
              <a:rPr lang="pl-PL" dirty="0"/>
              <a:t>niego </a:t>
            </a:r>
            <a:r>
              <a:rPr lang="pl-PL" dirty="0" smtClean="0"/>
              <a:t>wielu</a:t>
            </a:r>
          </a:p>
          <a:p>
            <a:pPr algn="just">
              <a:buNone/>
            </a:pPr>
            <a:r>
              <a:rPr lang="pl-PL" dirty="0" smtClean="0"/>
              <a:t> </a:t>
            </a:r>
            <a:r>
              <a:rPr lang="pl-PL" dirty="0"/>
              <a:t>cierpień, </a:t>
            </a:r>
            <a:r>
              <a:rPr lang="pl-PL" dirty="0" smtClean="0"/>
              <a:t>nie znienawidził </a:t>
            </a:r>
            <a:r>
              <a:rPr lang="pl-PL" dirty="0"/>
              <a:t>go za to</a:t>
            </a:r>
            <a:r>
              <a:rPr lang="pl-PL" dirty="0" smtClean="0"/>
              <a:t>,</a:t>
            </a:r>
          </a:p>
          <a:p>
            <a:pPr algn="just">
              <a:buNone/>
            </a:pPr>
            <a:r>
              <a:rPr lang="pl-PL" dirty="0" smtClean="0"/>
              <a:t> </a:t>
            </a:r>
            <a:r>
              <a:rPr lang="pl-PL" dirty="0"/>
              <a:t>lecz </a:t>
            </a:r>
            <a:r>
              <a:rPr lang="pl-PL" dirty="0" smtClean="0"/>
              <a:t>modlił się </a:t>
            </a:r>
            <a:r>
              <a:rPr lang="pl-PL" dirty="0"/>
              <a:t>za jego </a:t>
            </a:r>
            <a:r>
              <a:rPr lang="pl-PL" dirty="0" smtClean="0"/>
              <a:t>duszę</a:t>
            </a:r>
          </a:p>
          <a:p>
            <a:pPr algn="just">
              <a:buNone/>
            </a:pPr>
            <a:r>
              <a:rPr lang="pl-PL" dirty="0" smtClean="0"/>
              <a:t> </a:t>
            </a:r>
            <a:r>
              <a:rPr lang="pl-PL" dirty="0"/>
              <a:t>i prosił </a:t>
            </a:r>
            <a:r>
              <a:rPr lang="pl-PL" dirty="0" smtClean="0"/>
              <a:t>Boga, aby mu </a:t>
            </a:r>
            <a:r>
              <a:rPr lang="pl-PL" dirty="0"/>
              <a:t>wybaczył.</a:t>
            </a:r>
          </a:p>
        </p:txBody>
      </p:sp>
      <p:pic>
        <p:nvPicPr>
          <p:cNvPr id="18434" name="Picture 2" descr="http://ekai.pl/resize/351x234/zdjecia/Jan_Pawe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3384376" cy="3473438"/>
          </a:xfrm>
          <a:prstGeom prst="rect">
            <a:avLst/>
          </a:prstGeom>
          <a:noFill/>
        </p:spPr>
      </p:pic>
      <p:pic>
        <p:nvPicPr>
          <p:cNvPr id="18436" name="Picture 4" descr="http://www.parafia-bielany.pl/wp-content/uploads/2014/01/JP-II-modlit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3559641" cy="2482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Papież wierzył, że swoje ocalenie nie zawdzięczał tylko szczęściu – wyraził to słowami: „Jedna ręka strzelała, a inna kierowała kulę”. Zamach miał miejsce 13 maja, podobnie jak pierwsze objawienie Matki Boskiej w Fatimie w roku 1917.</a:t>
            </a:r>
            <a:endParaRPr lang="pl-PL" dirty="0"/>
          </a:p>
        </p:txBody>
      </p:sp>
      <p:pic>
        <p:nvPicPr>
          <p:cNvPr id="19458" name="Picture 2" descr="http://www.gim1.polkowice.pl/patron/zama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51058"/>
            <a:ext cx="3593976" cy="2695482"/>
          </a:xfrm>
          <a:prstGeom prst="rect">
            <a:avLst/>
          </a:prstGeom>
          <a:noFill/>
        </p:spPr>
      </p:pic>
      <p:pic>
        <p:nvPicPr>
          <p:cNvPr id="19460" name="Picture 4" descr="http://dziennikparafialny.pl/wp-content/uploads/2014/05/zam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91160"/>
            <a:ext cx="3888432" cy="2757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dirty="0" smtClean="0"/>
              <a:t>Przyjaciel młodzieży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Młodzież całym swoim sercem kochała Jana</a:t>
            </a:r>
          </a:p>
          <a:p>
            <a:pPr>
              <a:buNone/>
            </a:pPr>
            <a:r>
              <a:rPr lang="pl-PL" dirty="0" smtClean="0"/>
              <a:t>Pawła II,  gdyż właśnie do niej miał </a:t>
            </a:r>
          </a:p>
          <a:p>
            <a:pPr>
              <a:buNone/>
            </a:pPr>
            <a:r>
              <a:rPr lang="pl-PL" dirty="0" smtClean="0"/>
              <a:t>szczególne podejście. </a:t>
            </a:r>
          </a:p>
          <a:p>
            <a:pPr>
              <a:buNone/>
            </a:pPr>
            <a:r>
              <a:rPr lang="pl-PL" dirty="0" smtClean="0"/>
              <a:t>Zawsze dodawał im otuchy oraz budował mówiąc iż są solą ziemi.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  <a:latin typeface="Monotype Corsiva" pitchFamily="66" charset="0"/>
              </a:rPr>
              <a:t>oraz budował mówiąc, </a:t>
            </a:r>
          </a:p>
          <a:p>
            <a:r>
              <a:rPr lang="pl-PL" dirty="0" smtClean="0">
                <a:solidFill>
                  <a:schemeClr val="bg1"/>
                </a:solidFill>
                <a:latin typeface="Monotype Corsiva" pitchFamily="66" charset="0"/>
              </a:rPr>
              <a:t>iż są solą ziemi.</a:t>
            </a:r>
            <a:r>
              <a:rPr lang="pl-PL" sz="2400" dirty="0" smtClean="0"/>
              <a:t> </a:t>
            </a:r>
          </a:p>
          <a:p>
            <a:r>
              <a:rPr lang="pl-PL" dirty="0" smtClean="0">
                <a:solidFill>
                  <a:schemeClr val="bg1"/>
                </a:solidFill>
                <a:latin typeface="Monotype Corsiva" pitchFamily="66" charset="0"/>
              </a:rPr>
              <a:t>dawał im otuchy </a:t>
            </a:r>
          </a:p>
          <a:p>
            <a:r>
              <a:rPr lang="pl-PL" dirty="0" smtClean="0">
                <a:solidFill>
                  <a:schemeClr val="bg1"/>
                </a:solidFill>
                <a:latin typeface="Monotype Corsiva" pitchFamily="66" charset="0"/>
              </a:rPr>
              <a:t>oraz budował mówiąc, </a:t>
            </a:r>
          </a:p>
          <a:p>
            <a:r>
              <a:rPr lang="pl-PL" dirty="0" smtClean="0">
                <a:solidFill>
                  <a:schemeClr val="bg1"/>
                </a:solidFill>
                <a:latin typeface="Monotype Corsiva" pitchFamily="66" charset="0"/>
              </a:rPr>
              <a:t>iż są solą ziemi.</a:t>
            </a:r>
            <a:r>
              <a:rPr lang="pl-PL" sz="2400" dirty="0" smtClean="0"/>
              <a:t> </a:t>
            </a:r>
          </a:p>
          <a:p>
            <a:endParaRPr lang="pl-PL" dirty="0"/>
          </a:p>
        </p:txBody>
      </p:sp>
      <p:pic>
        <p:nvPicPr>
          <p:cNvPr id="6" name="Picture 6" descr="n200602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3429000"/>
            <a:ext cx="3260530" cy="3284984"/>
          </a:xfrm>
          <a:prstGeom prst="rect">
            <a:avLst/>
          </a:prstGeom>
          <a:noFill/>
        </p:spPr>
      </p:pic>
      <p:pic>
        <p:nvPicPr>
          <p:cNvPr id="8" name="Picture 5" descr="papa_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2956616" cy="3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/>
          </a:bodyPr>
          <a:lstStyle/>
          <a:p>
            <a:endParaRPr lang="pl-PL" sz="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+mj-lt"/>
              </a:rPr>
              <a:t>    Jan Paweł II fascynował ludzi młodych,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gdyż głosił prawdę o tym, że tylko </a:t>
            </a:r>
          </a:p>
          <a:p>
            <a:pPr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ten, kto kocha, może być szczęśliwy.</a:t>
            </a:r>
          </a:p>
          <a:p>
            <a:pPr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Ojciec Święty był starszym człowiekiem, lecz jego serce oraz dusza były bardzo młode. </a:t>
            </a:r>
          </a:p>
          <a:p>
            <a:endParaRPr lang="pl-PL" dirty="0" smtClean="0">
              <a:latin typeface="Monotype Corsiva" pitchFamily="66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Picture 5" descr="0clb9foi9e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3068960"/>
            <a:ext cx="2576076" cy="3528392"/>
          </a:xfrm>
          <a:prstGeom prst="rect">
            <a:avLst/>
          </a:prstGeom>
          <a:noFill/>
        </p:spPr>
      </p:pic>
      <p:pic>
        <p:nvPicPr>
          <p:cNvPr id="28674" name="Picture 2" descr="http://www.dziennik.com/images/made/uploads/news/mid-13930102_1024_661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3001958" cy="1937787"/>
          </a:xfrm>
          <a:prstGeom prst="rect">
            <a:avLst/>
          </a:prstGeom>
          <a:noFill/>
        </p:spPr>
      </p:pic>
      <p:pic>
        <p:nvPicPr>
          <p:cNvPr id="28676" name="Picture 4" descr="http://i.iplsc.com/jan-pawel-ii/00022BM4H5B4P95V-C116-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638805" cy="25404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Bibliografia, 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600" dirty="0" smtClean="0">
                <a:hlinkClick r:id="rId2"/>
              </a:rPr>
              <a:t>https://pl.wikiquote.org/wiki/Jan_Pawe%C5%82_II</a:t>
            </a:r>
            <a:endParaRPr lang="pl-PL" sz="1600" dirty="0" smtClean="0"/>
          </a:p>
          <a:p>
            <a:pPr fontAlgn="ctr"/>
            <a:r>
              <a:rPr lang="pl-PL" sz="1600" dirty="0" err="1" smtClean="0"/>
              <a:t>www.polskieradio.pl</a:t>
            </a:r>
            <a:r>
              <a:rPr lang="pl-PL" sz="1600" dirty="0" smtClean="0"/>
              <a:t>/39/156/</a:t>
            </a:r>
            <a:r>
              <a:rPr lang="pl-PL" sz="1600" dirty="0" err="1" smtClean="0"/>
              <a:t>Artykul</a:t>
            </a:r>
            <a:r>
              <a:rPr lang="pl-PL" sz="1600" dirty="0" smtClean="0"/>
              <a:t>/366713,</a:t>
            </a:r>
            <a:r>
              <a:rPr lang="pl-PL" sz="1600" b="1" dirty="0" smtClean="0"/>
              <a:t>Zamach-na-Jana</a:t>
            </a:r>
            <a:r>
              <a:rPr lang="pl-PL" sz="1600" dirty="0" smtClean="0"/>
              <a:t>-</a:t>
            </a:r>
            <a:r>
              <a:rPr lang="pl-PL" sz="1600" b="1" dirty="0" smtClean="0"/>
              <a:t>Pawla</a:t>
            </a:r>
            <a:r>
              <a:rPr lang="pl-PL" sz="1600" dirty="0" smtClean="0"/>
              <a:t>-</a:t>
            </a:r>
            <a:r>
              <a:rPr lang="pl-PL" sz="1600" b="1" dirty="0" smtClean="0"/>
              <a:t>II</a:t>
            </a:r>
            <a:endParaRPr lang="pl-PL" sz="1600" dirty="0" smtClean="0"/>
          </a:p>
          <a:p>
            <a:r>
              <a:rPr lang="pl-PL" sz="1600" dirty="0" smtClean="0"/>
              <a:t>Gala – numer specjalny 3, 2005r. Jan Paweł Wielki – Natychmiast Święty</a:t>
            </a:r>
            <a:endParaRPr lang="pl-PL" sz="1600" dirty="0"/>
          </a:p>
          <a:p>
            <a:r>
              <a:rPr lang="pl-PL" sz="1600" dirty="0" smtClean="0"/>
              <a:t>Ks. Mieczysław Maliński – Jan Paweł II – Niezwykły Pontyfikat</a:t>
            </a:r>
          </a:p>
          <a:p>
            <a:r>
              <a:rPr lang="pl-PL" sz="1600" dirty="0" smtClean="0"/>
              <a:t>Jan Paweł II – Google grafika</a:t>
            </a:r>
          </a:p>
          <a:p>
            <a:endParaRPr lang="pl-PL" sz="1600" dirty="0" smtClean="0"/>
          </a:p>
          <a:p>
            <a:r>
              <a:rPr lang="pl-PL" sz="1600" dirty="0" smtClean="0"/>
              <a:t>„W prezentacji nie wykorzystano materiałów chronionych prawem autorskim użytych bez zgody właściciela praw”</a:t>
            </a:r>
          </a:p>
          <a:p>
            <a:endParaRPr lang="pl-PL" sz="1600" dirty="0" smtClean="0"/>
          </a:p>
          <a:p>
            <a:r>
              <a:rPr lang="pl-PL" sz="1600" dirty="0" smtClean="0"/>
              <a:t>Zrzekam się praw autorskich do niniejszej prezentacji na rzecz organizatora konkursu oraz szkół biorących udział w konkursie i zezwalam na ich użytkowanie na własne potrzeby. W prezentacji nie wykorzystano materiałów chronionych prawem autorskim użytych bez zgody właściciela praw. </a:t>
            </a:r>
          </a:p>
          <a:p>
            <a:endParaRPr lang="pl-PL" sz="1600" dirty="0"/>
          </a:p>
          <a:p>
            <a:r>
              <a:rPr lang="pl-PL" sz="1600" dirty="0" smtClean="0"/>
              <a:t>Opracowanie: Oliwia </a:t>
            </a:r>
            <a:r>
              <a:rPr lang="pl-PL" sz="1600" dirty="0" err="1" smtClean="0"/>
              <a:t>Łuczyk</a:t>
            </a:r>
            <a:r>
              <a:rPr lang="pl-PL" sz="1600" dirty="0" smtClean="0"/>
              <a:t> klasa 6D  </a:t>
            </a:r>
          </a:p>
          <a:p>
            <a:pPr>
              <a:buNone/>
            </a:pPr>
            <a:r>
              <a:rPr lang="pl-PL" sz="1600" dirty="0"/>
              <a:t>	</a:t>
            </a:r>
            <a:r>
              <a:rPr lang="pl-PL" sz="1600" dirty="0" smtClean="0"/>
              <a:t>	             Szkoła Podstawowa nr 12 im. Kawalerów Orderu Uśmiechu w Głogowie</a:t>
            </a:r>
          </a:p>
          <a:p>
            <a:endParaRPr lang="pl-PL" sz="12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krzyzowa.edu.pl/images/JP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2296605" cy="324036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l-PL" sz="5400" dirty="0" smtClean="0"/>
              <a:t>Św. Jan Paweł II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>
                <a:solidFill>
                  <a:srgbClr val="00B0F0"/>
                </a:solidFill>
              </a:rPr>
              <a:t>Ś</a:t>
            </a:r>
            <a:r>
              <a:rPr lang="pl-PL" sz="2800" dirty="0" smtClean="0">
                <a:solidFill>
                  <a:srgbClr val="00B0F0"/>
                </a:solidFill>
              </a:rPr>
              <a:t>w. Jan Paweł II (Karol Wojtyła)-</a:t>
            </a: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ur. 18 maja 1920 w Wadowicach.</a:t>
            </a:r>
          </a:p>
          <a:p>
            <a:pPr>
              <a:buNone/>
            </a:pPr>
            <a:r>
              <a:rPr lang="pl-PL" sz="2800" dirty="0"/>
              <a:t>Bardzo ważnym elementem życia Karola </a:t>
            </a:r>
            <a:r>
              <a:rPr lang="pl-PL" sz="2800" dirty="0" smtClean="0"/>
              <a:t>były</a:t>
            </a:r>
          </a:p>
          <a:p>
            <a:pPr>
              <a:buNone/>
            </a:pPr>
            <a:r>
              <a:rPr lang="pl-PL" sz="2800" dirty="0" smtClean="0"/>
              <a:t> wycieczki </a:t>
            </a:r>
            <a:r>
              <a:rPr lang="pl-PL" sz="2800" dirty="0"/>
              <a:t>krajoznawcze, a także spacery </a:t>
            </a:r>
            <a:r>
              <a:rPr lang="pl-PL" sz="2800" dirty="0" smtClean="0"/>
              <a:t>po</a:t>
            </a:r>
          </a:p>
          <a:p>
            <a:pPr>
              <a:buNone/>
            </a:pPr>
            <a:r>
              <a:rPr lang="pl-PL" sz="2800" dirty="0" smtClean="0"/>
              <a:t> okolicy Wadowic. Był polskim biskupem i </a:t>
            </a:r>
          </a:p>
          <a:p>
            <a:pPr>
              <a:buNone/>
            </a:pPr>
            <a:r>
              <a:rPr lang="pl-PL" sz="2800" dirty="0" smtClean="0"/>
              <a:t>studiował polonistykę w Krakowie.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23562" name="Picture 10" descr="http://sandomierz24.info/web/files/article/7d97cf3fb323a5d34dbef966e5defe57JP-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48680"/>
            <a:ext cx="1997601" cy="1783907"/>
          </a:xfrm>
          <a:prstGeom prst="rect">
            <a:avLst/>
          </a:prstGeom>
          <a:noFill/>
        </p:spPr>
      </p:pic>
      <p:pic>
        <p:nvPicPr>
          <p:cNvPr id="10" name="Picture 2" descr="Znalezione obrazy dla zapytania spotkania JP II z wierny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3096344" cy="23192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Polak Papieżem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16 października 1978 na zwołanym po</a:t>
            </a:r>
          </a:p>
          <a:p>
            <a:pPr>
              <a:buNone/>
            </a:pPr>
            <a:r>
              <a:rPr lang="pl-PL" dirty="0" smtClean="0"/>
              <a:t> śmierci Jana Pawła I drugim konklawe</a:t>
            </a:r>
          </a:p>
          <a:p>
            <a:pPr>
              <a:buNone/>
            </a:pPr>
            <a:r>
              <a:rPr lang="pl-PL" dirty="0" smtClean="0"/>
              <a:t> w ósmym głosowaniu kard. Karol Wojtyła został</a:t>
            </a:r>
          </a:p>
          <a:p>
            <a:pPr>
              <a:buNone/>
            </a:pPr>
            <a:r>
              <a:rPr lang="pl-PL" dirty="0" smtClean="0"/>
              <a:t> wybrany na papieża i przybrał imię</a:t>
            </a:r>
          </a:p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b="1" u="sng" dirty="0" smtClean="0">
                <a:solidFill>
                  <a:srgbClr val="00B0F0"/>
                </a:solidFill>
              </a:rPr>
              <a:t>Jana Pawła II. 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6626" name="Picture 2" descr="http://bi.gazeta.pl/im/1/5815/z5815831Q,Jan-Pawel-II--22-pazdziernika-1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3961284" cy="26642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Odznaczenia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100" dirty="0" smtClean="0"/>
              <a:t>Jan Paweł II otrzymał wiele odznaczeń.</a:t>
            </a:r>
          </a:p>
          <a:p>
            <a:pPr>
              <a:buNone/>
            </a:pPr>
            <a:r>
              <a:rPr lang="pl-PL" sz="3100" dirty="0" smtClean="0"/>
              <a:t>Jednym z nich jest Order Uśmiechu.</a:t>
            </a:r>
          </a:p>
          <a:p>
            <a:pPr>
              <a:buNone/>
            </a:pPr>
            <a:r>
              <a:rPr lang="pl-PL" sz="3100" dirty="0" smtClean="0"/>
              <a:t>Na wniosek niewidomych dzieci z Krakowa</a:t>
            </a:r>
          </a:p>
          <a:p>
            <a:pPr>
              <a:buNone/>
            </a:pPr>
            <a:r>
              <a:rPr lang="pl-PL" sz="3100" dirty="0" smtClean="0"/>
              <a:t> i z Lasek Jan Paweł II otrzymał Order Uśmiechu.</a:t>
            </a:r>
          </a:p>
          <a:p>
            <a:pPr>
              <a:buNone/>
            </a:pPr>
            <a:r>
              <a:rPr lang="pl-PL" sz="3100" dirty="0" smtClean="0"/>
              <a:t> Wręczenie miało miejsce 28 marca 1984</a:t>
            </a:r>
          </a:p>
          <a:p>
            <a:pPr>
              <a:buNone/>
            </a:pPr>
            <a:r>
              <a:rPr lang="pl-PL" sz="3100" dirty="0" smtClean="0"/>
              <a:t> w Watykanie.</a:t>
            </a:r>
          </a:p>
          <a:p>
            <a:pPr>
              <a:buNone/>
            </a:pPr>
            <a:endParaRPr lang="pl-PL" sz="2800" dirty="0"/>
          </a:p>
        </p:txBody>
      </p:sp>
      <p:pic>
        <p:nvPicPr>
          <p:cNvPr id="22530" name="Picture 2" descr="http://2012korczak.pl/pub/dr/sites/default/files/orderusmiec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940" y="3861048"/>
            <a:ext cx="1989353" cy="2772049"/>
          </a:xfrm>
          <a:prstGeom prst="rect">
            <a:avLst/>
          </a:prstGeom>
          <a:noFill/>
        </p:spPr>
      </p:pic>
      <p:pic>
        <p:nvPicPr>
          <p:cNvPr id="22532" name="Picture 4" descr="http://2012korczak.pl/pub/dr/sites/default/files/order_usmiechu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2448272" cy="2220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 co Go uwielbiam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100" dirty="0" smtClean="0"/>
              <a:t>Jan Paweł II posiadał ogromną wiedzę, którą</a:t>
            </a:r>
          </a:p>
          <a:p>
            <a:pPr>
              <a:buNone/>
            </a:pPr>
            <a:r>
              <a:rPr lang="pl-PL" sz="3100" dirty="0" smtClean="0"/>
              <a:t>poprzez Słowo Boże pragnął przekazać ludziom.</a:t>
            </a:r>
          </a:p>
          <a:p>
            <a:pPr>
              <a:buNone/>
            </a:pPr>
            <a:r>
              <a:rPr lang="pl-PL" sz="3100" dirty="0"/>
              <a:t>Mimo wielu zajęć i obowiązków </a:t>
            </a:r>
            <a:r>
              <a:rPr lang="pl-PL" sz="3100" dirty="0" smtClean="0"/>
              <a:t>zawsze</a:t>
            </a:r>
          </a:p>
          <a:p>
            <a:pPr>
              <a:buNone/>
            </a:pPr>
            <a:r>
              <a:rPr lang="pl-PL" sz="3100" dirty="0" smtClean="0"/>
              <a:t>znajdował </a:t>
            </a:r>
            <a:r>
              <a:rPr lang="pl-PL" sz="3100" dirty="0"/>
              <a:t>czas dla drugiego człowieka. </a:t>
            </a:r>
            <a:r>
              <a:rPr lang="pl-PL" sz="3100" dirty="0" smtClean="0"/>
              <a:t>Pomimo</a:t>
            </a:r>
          </a:p>
          <a:p>
            <a:pPr>
              <a:buNone/>
            </a:pPr>
            <a:r>
              <a:rPr lang="pl-PL" sz="3100" dirty="0" smtClean="0"/>
              <a:t>swojej </a:t>
            </a:r>
            <a:r>
              <a:rPr lang="pl-PL" sz="3100" dirty="0"/>
              <a:t>"</a:t>
            </a:r>
            <a:r>
              <a:rPr lang="pl-PL" sz="3100" dirty="0" smtClean="0"/>
              <a:t>wielkości</a:t>
            </a:r>
            <a:r>
              <a:rPr lang="pl-PL" sz="3100" dirty="0"/>
              <a:t>", nigdy się nie </a:t>
            </a:r>
            <a:r>
              <a:rPr lang="pl-PL" sz="3100" dirty="0" smtClean="0"/>
              <a:t>wywyższał ani</a:t>
            </a:r>
          </a:p>
          <a:p>
            <a:pPr>
              <a:buNone/>
            </a:pPr>
            <a:r>
              <a:rPr lang="pl-PL" sz="3100" dirty="0" smtClean="0"/>
              <a:t>też </a:t>
            </a:r>
            <a:r>
              <a:rPr lang="pl-PL" sz="3100" dirty="0"/>
              <a:t>nie obnosił </a:t>
            </a:r>
            <a:r>
              <a:rPr lang="pl-PL" sz="3100" dirty="0" smtClean="0"/>
              <a:t>ze </a:t>
            </a:r>
            <a:r>
              <a:rPr lang="pl-PL" sz="3100" dirty="0"/>
              <a:t>swoją mądrością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Ojciec Święty uwielbiał spotkania z wiernymi.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„</a:t>
            </a:r>
            <a:r>
              <a:rPr lang="pl-PL" i="1" dirty="0" smtClean="0">
                <a:latin typeface="Monotype Corsiva" pitchFamily="66" charset="0"/>
              </a:rPr>
              <a:t>Wyciągnął do nich rękę i oni odpowiedzieli</a:t>
            </a:r>
          </a:p>
          <a:p>
            <a:pPr>
              <a:buNone/>
            </a:pPr>
            <a:r>
              <a:rPr lang="pl-PL" i="1" dirty="0" smtClean="0">
                <a:latin typeface="Monotype Corsiva" pitchFamily="66" charset="0"/>
              </a:rPr>
              <a:t>na ten gest. Miliony ludzi zaakceptowały </a:t>
            </a:r>
          </a:p>
          <a:p>
            <a:pPr>
              <a:buNone/>
            </a:pPr>
            <a:r>
              <a:rPr lang="pl-PL" i="1" dirty="0" smtClean="0">
                <a:latin typeface="Monotype Corsiva" pitchFamily="66" charset="0"/>
              </a:rPr>
              <a:t>Karola Wojtyłę z wielkiej potrzeby miłości. </a:t>
            </a:r>
          </a:p>
          <a:p>
            <a:pPr>
              <a:buNone/>
            </a:pPr>
            <a:r>
              <a:rPr lang="pl-PL" i="1" dirty="0" smtClean="0">
                <a:latin typeface="Monotype Corsiva" pitchFamily="66" charset="0"/>
              </a:rPr>
              <a:t>On tę miłość im dawał, </a:t>
            </a:r>
            <a:r>
              <a:rPr lang="pl-PL" i="1" dirty="0">
                <a:latin typeface="Monotype Corsiva" pitchFamily="66" charset="0"/>
              </a:rPr>
              <a:t>a</a:t>
            </a:r>
            <a:r>
              <a:rPr lang="pl-PL" i="1" dirty="0" smtClean="0">
                <a:latin typeface="Monotype Corsiva" pitchFamily="66" charset="0"/>
              </a:rPr>
              <a:t> oni</a:t>
            </a:r>
          </a:p>
          <a:p>
            <a:pPr>
              <a:buNone/>
            </a:pPr>
            <a:r>
              <a:rPr lang="pl-PL" i="1" dirty="0" smtClean="0">
                <a:latin typeface="Monotype Corsiva" pitchFamily="66" charset="0"/>
              </a:rPr>
              <a:t> to w nim wyczuwali. Miłość i prawdę.”</a:t>
            </a:r>
            <a:endParaRPr lang="pl-PL" i="1" dirty="0"/>
          </a:p>
        </p:txBody>
      </p:sp>
      <p:pic>
        <p:nvPicPr>
          <p:cNvPr id="4" name="Picture 2" descr="http://www.polskieradio.pl/917595ae-d7e6-481a-81bf-507256a5bffd.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3668459" cy="2098948"/>
          </a:xfrm>
          <a:prstGeom prst="rect">
            <a:avLst/>
          </a:prstGeom>
          <a:noFill/>
        </p:spPr>
      </p:pic>
      <p:pic>
        <p:nvPicPr>
          <p:cNvPr id="5" name="Picture 4" descr="http://wf3.xcdn.pl/files/14/03/08/268425_ra10s07_jan_pawel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345762" cy="2228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pl-PL" sz="3600" dirty="0" smtClean="0"/>
              <a:t>Ojciec wszystkich narodów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300" dirty="0"/>
              <a:t>Przez całe swoje życie był </a:t>
            </a:r>
            <a:r>
              <a:rPr lang="pl-PL" sz="3300" dirty="0" smtClean="0"/>
              <a:t>człowiekiem</a:t>
            </a:r>
          </a:p>
          <a:p>
            <a:pPr>
              <a:buNone/>
            </a:pPr>
            <a:r>
              <a:rPr lang="pl-PL" sz="3300" dirty="0" smtClean="0"/>
              <a:t>skromnym</a:t>
            </a:r>
            <a:r>
              <a:rPr lang="pl-PL" sz="3300" dirty="0"/>
              <a:t>, wrażliwym na krzywdę, </a:t>
            </a:r>
            <a:r>
              <a:rPr lang="pl-PL" sz="3300" dirty="0" smtClean="0"/>
              <a:t>pełnym</a:t>
            </a:r>
          </a:p>
          <a:p>
            <a:pPr>
              <a:buNone/>
            </a:pPr>
            <a:r>
              <a:rPr lang="pl-PL" sz="3300" dirty="0" smtClean="0"/>
              <a:t>ciepła</a:t>
            </a:r>
            <a:r>
              <a:rPr lang="pl-PL" sz="3300" dirty="0"/>
              <a:t>, miłości i w pełni oddanym Służbie </a:t>
            </a:r>
            <a:r>
              <a:rPr lang="pl-PL" sz="3300" dirty="0" smtClean="0"/>
              <a:t>Bogu</a:t>
            </a:r>
          </a:p>
          <a:p>
            <a:pPr>
              <a:buNone/>
            </a:pPr>
            <a:r>
              <a:rPr lang="pl-PL" sz="3300" dirty="0" smtClean="0"/>
              <a:t>i </a:t>
            </a:r>
            <a:r>
              <a:rPr lang="pl-PL" sz="3300" dirty="0"/>
              <a:t>ludziom</a:t>
            </a:r>
            <a:r>
              <a:rPr lang="pl-PL" sz="3300" dirty="0" smtClean="0"/>
              <a:t>.</a:t>
            </a:r>
            <a:r>
              <a:rPr lang="pl-PL" sz="3300" dirty="0"/>
              <a:t> Kochał wszystkich bez względu </a:t>
            </a:r>
            <a:r>
              <a:rPr lang="pl-PL" sz="3300" dirty="0" smtClean="0"/>
              <a:t>na to</a:t>
            </a:r>
          </a:p>
          <a:p>
            <a:pPr>
              <a:buNone/>
            </a:pPr>
            <a:r>
              <a:rPr lang="pl-PL" sz="3300" dirty="0" smtClean="0"/>
              <a:t>jacy </a:t>
            </a:r>
            <a:r>
              <a:rPr lang="pl-PL" sz="3300" dirty="0"/>
              <a:t>byli, jak </a:t>
            </a:r>
            <a:r>
              <a:rPr lang="pl-PL" sz="3300" dirty="0" smtClean="0"/>
              <a:t>wyglądali </a:t>
            </a:r>
            <a:r>
              <a:rPr lang="pl-PL" sz="3300" dirty="0"/>
              <a:t>i w </a:t>
            </a:r>
            <a:r>
              <a:rPr lang="pl-PL" sz="3300" dirty="0" smtClean="0"/>
              <a:t>co wierzyli.</a:t>
            </a:r>
          </a:p>
          <a:p>
            <a:pPr>
              <a:buNone/>
            </a:pPr>
            <a:r>
              <a:rPr lang="pl-PL" sz="3300" dirty="0" smtClean="0"/>
              <a:t>Był człowiekiem o wielkim sercu.</a:t>
            </a:r>
          </a:p>
        </p:txBody>
      </p:sp>
      <p:pic>
        <p:nvPicPr>
          <p:cNvPr id="21506" name="Picture 2" descr="https://www.przewodnik-katolicki.pl/getattachment/c615a220-05e2-4150-8091-41ca700223c3/.aspx?width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21960"/>
            <a:ext cx="2811629" cy="2220016"/>
          </a:xfrm>
          <a:prstGeom prst="rect">
            <a:avLst/>
          </a:prstGeom>
          <a:noFill/>
        </p:spPr>
      </p:pic>
      <p:pic>
        <p:nvPicPr>
          <p:cNvPr id="21508" name="Picture 4" descr="http://i.wp.pl/a/f/jpeg/26642/08_jan_pawel_ii_arafat_afp_5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2790478" cy="2217162"/>
          </a:xfrm>
          <a:prstGeom prst="rect">
            <a:avLst/>
          </a:prstGeom>
          <a:noFill/>
        </p:spPr>
      </p:pic>
      <p:pic>
        <p:nvPicPr>
          <p:cNvPr id="21510" name="Picture 6" descr="http://www.dobrypasterz.pl/img_upl/2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441906" cy="2204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sz="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Potrafił nie tylko </a:t>
            </a:r>
            <a:r>
              <a:rPr lang="pl-PL" dirty="0"/>
              <a:t>kochać, </a:t>
            </a:r>
            <a:r>
              <a:rPr lang="pl-PL" dirty="0" smtClean="0"/>
              <a:t>ale też </a:t>
            </a:r>
            <a:r>
              <a:rPr lang="pl-PL" dirty="0"/>
              <a:t>wybaczać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  Mówił, że </a:t>
            </a:r>
            <a:r>
              <a:rPr lang="pl-PL" dirty="0"/>
              <a:t>każdy człowiek popełnia </a:t>
            </a:r>
            <a:r>
              <a:rPr lang="pl-PL" dirty="0" smtClean="0"/>
              <a:t>czasami</a:t>
            </a:r>
          </a:p>
          <a:p>
            <a:pPr>
              <a:buNone/>
            </a:pPr>
            <a:r>
              <a:rPr lang="pl-PL" dirty="0" smtClean="0"/>
              <a:t>   błędy </a:t>
            </a:r>
            <a:r>
              <a:rPr lang="pl-PL" dirty="0"/>
              <a:t>i zbacza z właściwej drogi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  Jednak </a:t>
            </a:r>
            <a:r>
              <a:rPr lang="pl-PL" dirty="0"/>
              <a:t>to nie jest powodem </a:t>
            </a:r>
            <a:r>
              <a:rPr lang="pl-PL" dirty="0" smtClean="0"/>
              <a:t>ku</a:t>
            </a:r>
          </a:p>
          <a:p>
            <a:pPr>
              <a:buNone/>
            </a:pPr>
            <a:r>
              <a:rPr lang="pl-PL" dirty="0" smtClean="0"/>
              <a:t>   temu</a:t>
            </a:r>
            <a:r>
              <a:rPr lang="pl-PL" dirty="0"/>
              <a:t>, aby go potępiać czy </a:t>
            </a:r>
            <a:r>
              <a:rPr lang="pl-PL" dirty="0" smtClean="0"/>
              <a:t>upokarzać.</a:t>
            </a:r>
          </a:p>
          <a:p>
            <a:pPr>
              <a:buNone/>
            </a:pPr>
            <a:endParaRPr lang="pl-PL" i="1" dirty="0" smtClean="0">
              <a:latin typeface="Monotype Corsiva" pitchFamily="66" charset="0"/>
            </a:endParaRPr>
          </a:p>
          <a:p>
            <a:pPr>
              <a:buNone/>
            </a:pPr>
            <a:endParaRPr lang="pl-PL" i="1" dirty="0">
              <a:latin typeface="Monotype Corsiva" pitchFamily="66" charset="0"/>
            </a:endParaRPr>
          </a:p>
        </p:txBody>
      </p:sp>
      <p:sp>
        <p:nvSpPr>
          <p:cNvPr id="27650" name="AutoShape 2" descr="Znalezione obrazy dla zapytania Jan Paweł II Nie ma pokoju bez sprawiedliwości, nie ma sprawiedliwości bez przebacz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2" name="AutoShape 4" descr="Znalezione obrazy dla zapytania Jan Paweł II Nie ma pokoju bez sprawiedliwości, nie ma sprawiedliwości bez przebacz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4" name="AutoShape 6" descr="data:image/jpeg;base64,/9j/4AAQSkZJRgABAQAAAQABAAD/2wCEAAkGBxQSEBUUEhQUFRUUFRQUFBUXFRQUFBcVFRUWGBcUFhQYHCggGBolHRQVITIiJSkrLi4uFx8zODMsNygtLisBCgoKDg0OGhAQGywkHyQsLCwsLCwsLCwsLCwsLCwsLCwsLCwsLCwsLCwsLCwsLCwsLCwsLCwsLCwsLCwsLCwsLP/AABEIAMIBAwMBIgACEQEDEQH/xAAcAAABBQEBAQAAAAAAAAAAAAAEAAEDBQYCBwj/xABDEAACAQIDBQMGDAUFAAMBAAABAgMAEQQSIQUGEzFBIlFhFDJxgZGxByNCUmJyoaLB0eHwFSSSssIzU4LS8Rc0Yxb/xAAZAQADAQEBAAAAAAAAAAAAAAAAAQIDBAX/xAAoEQACAgICAQQBBAMAAAAAAAAAAQIRAxIhMQQTIkFRYRRxgZEjM1L/2gAMAwEAAhEDEQA/APE4Ys19bWt0vzqYYMfO+7+tNg+Tf8feaKiFzypNjSIUwF/lfdP51J/CT84ew1Yxx2pPNWez+C9V8lY2zbfLHsNRnAj533f1o92qFjVpslpA3kI+f939afyEfP8Au/rU4p6dsKB/IB8/7v60/kA+f939aJFORRYgXyAfP+7+tLyAfP8Au0Tlp7UrYAo2f9P7pp/4b9P7DRKmpAKVspJAg2Z9Mew10NkfTHsNWcMVSHSp3ZWiKc7J+mPYaX8K+mPYatWqNqN2GiK7+FfTHsNdDY5Pyx7DRwNSI9DkwUEADYZ/3B7DTHYv/wCg9hqyaSoTJRtIbjEAOyPpj2GkNkfTHsNH5qbNT2ZOqADsr6Y9hpv4X9Mew1YXpiKezJpAA2X9Mew1INik/LHsNGKKIjU07YiuGwj88ew0/wDAG+ePYau40NSqtOyGzP8A8Ab549hqLE7GKIWzg5Re1jWny0JtVfiJPq/iKLDYx9KlSplBmA5N/wAfeaPgaq/A8m/4+80bE1Syoh4FQyR61Jh2vRvDFqxbpm1WVEiVFarGdKsNmnBjCyCZGOI/mOGbyZfMg4FwpA87j/j8mtEzOSooFFSCKt9tLdfDyRpNgkBbDrhzj8KWlbSWNJPKIyXL8OzkEBtMt9LEkTF7DDRziCGK/wDEhhIbST8Vbl1SLK91KnKGLlibk8hybJ4MUVprVpd4N15cIiPIVId5I9BItpIrZhaRFJU3uGFwR3V2m5chjz+UYUE4Ty8KTPfyYMVZz8Vplty5nUAG1USZinFX7bov5XHh+PD8bFFPFIBMyyRzeYVRYy48bgAAEk0DhtgStj/Is0azcZoLsX4fEVivnKpNiRobddbUAVvDrpBWng3Jmk4fBlw8okmlw7MrSBYpYY2kdZMyA2CIWuoa9tL6XP3T3ZQ4iBpOHiYMVBjHgZeKO3h1Ia6EKQwcAWIIIPsKGmZLjaVEXuat4N15TI8TSRq8MD4jFA8T+XSMKWWSydqTtr2UvqbG1jY3D7stH5Rn4Ey/w442Fs86fFMQFnjATWRSMpjew7XUA1GpW5QoBauJDarw7qyKG+NgOXAjaOhl7WHJIGW8Y7fm3DZfPHOxtJu7s+KbBY9peGjQrhGSd+J8WJMQFfspe91FhZSbm3WlryXtwZrNTXrWp8H2KMzRkx5Q8MazLxZI3adc8ZXhoWVcurMwAXxoGDdZzFiJGngTyXPx1YynIyyvEI8yoVLsyHKoNyCDpenROxQk01NepI6KCxZacJUoWiIIr0US5AqRE0ZHhRVgmHAGgrtYbU7M3IBGD1qZILUXkpslFk2Q5KcLU2Wmy0WBFloTbA+Ik+r+IqwyUFtpf5eT6v4ihAjEU1KlVmgZgOTf8feaKUUPs0ed/wAffRYWkxo7hktRHlF6HVat93djnFYhIQwUvmsTbUqjNlUEgFjlsASBcjUVDSGpMB4lclq2Dboqi4kzSvCML5OZA+HbiWnsBZFci4bMujEHLe9jepsRuRHFx2lxSBIGhGYRO2ZZ0zxsFBuCeRB5c70huykwW8k0WLXFxKkUiqiWQPw2REVMjq7kkFUUEX+SCLHWjIN5ZAjgLGpbFDG5wHzrOpJUrd8uUZiLEHn66In3ZC4SOdpGRWlhikzQMuQTKSJVzMOIgsQTZeRIuLX6xG4EyM4MmkeJWBzkGZYWVv5wpxNIc6MvO/ZJ6WqlyQzObxbV8olZ+DDEzMzuYhIM7MbkkO7Aa3NlAFyaKj3vlAA4OH0wZ2fyn/8ArMblf9bz7k9qj8Lu02KgwKQmG+IlxYEhhMc2WIK7mdw7Zwq3yqBpyub3oWfc4rd+OphTD+UysEUzRjPkERgWUjiFiLdsAi5uLa0Aod951XLw8MRwMNh9Ul1TCNmhJtKO0Dqfkt1FcbB2wrbYixeIKRA4nyiUgSZAblmyrdm1N9Lnn0FaTG4GDiTBI4WT/wDnhiUbyeKMmY2tiAgHxchDk6Hu7hVYd2FnfCxLJEjSbPGIjMeGIabJxSVkBlGachG7WgOXkLUAAS71Sw4rPhuCscU80yIiyGGRplMbSSCRi7FozltcADzQvOuMBvbNC0JjigVMPHPFDFaYxoMQSZWuZc7O1+ZYgWFgLVJtDc6SCFZZH0aBJFyoGHHabgtgy2cZZEYgk2OgbTs6lYncgq0yDEIXw02FgxGZDHGhxTBFdJMxzqrGxuq6AmgCB98J3bO6QOzYd8JKxWTNPA4AyzMJAWYWFnFm0Fyanw23rpiXlKAnZ42dh4UD9lC6FbZieyoWRizNck9bgUdtvdBklYlTBDBDnkYwnNlEpjQraVlnkckG4dQAdQtgCFj9komALxvFKoxxiEnBZJjaAsBnLH4qwDZLecx101QA6b3TCIRmLDEeSeQlzHJxWw9xZC4kGotoQB430tX7L2u0Ec8XDiljxKxrKsgk1ETF0ymN0KnMQefQUZu3sPyvEpBnEZcPlYqXHYRnIIBHRTV5sbdRRiMIySwzJiosS8fGw7mPNCrB1eLOCbWJVrjVRoKQ7M+29EzLMkyQzxztG7Ryq4VGiXLGYuE6MllAW17EDXmb9Q7xOMOmHGGwvCjkaZVyz6ysLcRwJsrkA2AYEAAC1H4XctzhVmeRULwNiEVgtmRWsEMhcESt2iFCkG2pBNqO2DuzHLC8jyCMRPErfFlyeKSqkWI6g6UNhZh1gNFxYAkXrebR3OWIMRKHaPEDDuojcWLAlWHMtoNQBe+gv142xsHydYjmJWVXIDJw3Uo2VlZLm2vjU2xNmPjwRtRWGw+XpVmsQFOY6WxIOqV1kqcJSy0rEQZK5y0QUrnJTsCApXOSiMtLJTsCELQO3R/LS/V/EVZlartvD+Wk+r+IpoZgaalSrQosNki+f0D31YrHQGxubege+rS1Sxo5VKOwOLMTZgFa6spV1DqVdSrAg+B9NDKl6njwhNQ2UjUbO3lHk2ME7RtLMmFjhjeIvEEw7E5MoGVQFIC+Iue81TbemaOaNyrrOyvKWUF2ZRZLN8kKNABYAacqFGDrRPub8Vh3EjFZ3w6GREjkjRp7jKQJQwZGyg5gt7m3Kxm7H0V+0t5psRG8cpjKyGMvaJFZmiXIrsyi5bL2bnppUGM3pxLPMxkJaeEYaQ2FmiAAC26cjrz7Td5q6G5kbPlTEtdcaMDIWgAszFgkiDi9tbrY3IPM9BePZ26EU+JMKzSFQ4hMvAUIJiXGUl5Bp2Fta7Nm5Cxq1ZLKDDbxYiNYBGyp5K7yQsEXOrSC0l2PnBhoQdDTYbeCWOVpIkw8fEjMUkS4eIQOjG5V4bWbXW57rctK0+ytyFmSJuNlDTPBMSgCxMtsvazdrOzIBoPOp9l7tcKZkYgSjCYh5UkgSVUKhxkUmTRiFzB7aBhpqadiM8d6MSxJbhMWw3kbHgoCcP8A7dlAAHoA5VGm38QJcNIpRXwiCOArGoyoL2Uj5Q7Tc/nGtON0FSBWeVBK8Mc6RkxgMJGsIxd85e2t8tuYv1q0k2PHh8HjoxZ5YXwwZjEllbiEnhuSWZTlsQQAcvLU0thGAlx07wcB3LR8ZsRY8+KylWfNz1uT6WJ5mrJ94sRI12ZMzSRSysI0BmeD/SabSz5e7keZBNbLevBIsm0mCoqxphuyIUJAPBX4psw4ZudbDUVXLuTcM0UhkBginh7AVplfKZMi5j5ist9eZFMCsw21p4wAnDEYjeLgcNTBw5GzupjN73bW/PxtpUmB2myBVeOJ4Vm8p4QjVQZQpC3IGi+aCOWW4q4wu7kZIJmbI+K8kjYRgktp8Ywz6JciwBJI10otN3GGHky5XdXdXKhWaMxSZApu+ZA1i2YLytc2JqOQMlszEzQ4jyhSvEu5zFAQDJcMQp0GjMPQassHteaPg5eGOAJRF8WpyCYkuBfmDc8++r7Zmx0TGpCJLyq8iOHgDxXVCbgF+0vnAE2NwDahNzYwcWgYKQUluGUMNInYHUcwQDca0ciKsY9zCsTCNlTMI80aM0asblUci6i/s6WrrB494o2jULldkZgVBuYzdNT0Bv7TVxDu2rokkct42imlbMqo68BlVhYvl1LrYlgOd+VLD7AieZkE91VRIZFVXREy3YyEPYEHs2BNzS5ABO8E+YtdbtKk5ORf9VNA3s95qDH7SkmVVfJZC5UKioBxGzMOyBpfWoZIxmOUki5sSLEi+hIubHwpstKxEOSlkqfLSy0gogyUslTZaWWgKIMtNlqfJSKUwB8lNkojJTFaABylVm8K/wArL9X/ACFXJWqveQfysv1f8hVR7A82pU9Ktii23ehLM4HcPfWjgwB61U7kH42T6g/uFa5q58s2nRrCFoGiwIolMKByplm76njcVg5M0WNHHkpPSrTCY11kj4h+LWSB3yRxhmEBGQMVClyBoMx63oHyu1Txz3qd5IfpxJ9q7YkbFNLEbATPNF8VElmY6OyAFWkAsMzXOl71DhNs4iMsUcKWkEx+Li/1RpnUFLKbEjS17m9QztVls/CQnDCaYzf/AGUw+WPJ8tGfMMw56eP23GsZtmcsaRXLi5Mjx5yEeQSuoAUFxezaDTnyFhy7hRa7Wm4zzZ7ySAq7FI2zKQFIsVsBYAaCrHHbFhgjldpJWKYiXDLlEeUsiZlZr6gagEd4NEjduN5IIgZUkmJZlYq/DiysyZrKtpGC6L061Vu6IcOChn2lI0SxuwKIMq3SMuq3vlWQrnUeANETbwTyqyvIHD5M4McRzZPNLdnUjvOtWuyIokabhyMytgMSZlBDlGAtYNlVWNjcaC1yKFXdyEtEycYwvFHK12iR4+JJwxmcjKbkGwC3blpzqkTRX4va8z8XO6njhVl+Li7YW2W/Y0tYaix0HdXOF2lMjRMkjAwoY4rW7CNe6gW1848/DuFjsbsFIBI0zysgxEuHQplBHDW4dyQb3uBlFuRN+lSQbCQxQ2MqS4h0WIMyMOGWVWndAgKJmYhRmN9DenyIEwW0JIlyxsAoYSAFUcK4Fg65gcrW6ixpxj5MuXNzUqTlTOVZi7KZLZyCxJtfrV1h9hQNiUgEr5i80bgFWZeGCVe+UAXykFdSD1NEbI2aglwjxPKvHWfUiNmVowwOhUrYi+lja/OlTApv41PxFlzjiLoH4cWfll1bLdjbS5vQ2DxTxSCSMhXF7EKthmBB7JFrWJFrVaYPY6thnkbOriLjJ2kysofL5nnW+kSNb6aXMWDxphRkMYJYsbkWIzQyRjmOXxgb1eNLkAaPaUquHV7EKVACoECnmgjAyZTcm1rX1p02pKFdQUCyFS68GHK2XzezktYd3K+tDFaivalbA7ncuzMxuWJZjYDUm50Gg9Vchac68q4nYgdnnQA+ldWFCpEx586JihPXWgKFlpFamy0stICHLXJWp8tclaLEQ5a5K1MVqNhRdDSs4y1VbzD+Ul+r/ktWpNVG8zfysv1f8hTjPlFaHmlKlSrqJNFuY9pJPqD+4VqzIKxu6x7b/VHvrRZzXNljcjaEkkWBkFQu/dQhc02c1CgXugkzGukxZoRQTRUWCY09UTuSHF3B+yrXA7xmLBPDGZEkeYS51yhbBMuS97j51x1A9NV4wwA5a1F5GTTSSJc2ydNsShAgdgitnC30D3vmt3+NGvvJiJLXkckMHBzG+ZeTZudxegI8AasMPgQOmtJ0Gx2u2cSZOJxnz2y5r65SblfQSNe+uoNrzozMsjhnADEMQWA5Anw+ypVw4p/JxSsmyfD7WnbPeRxxNX7R7Rta58bdedSy7QmcWaRyCACCeikED0AgH1VCkdq6y0WyWEttWcsHMsmZQQGzG4uLHXvsLXrmHacq5csjDJmy2Pm5zdsvde/ShGNcIKdiLEbSlyZOI+SxXLc5bMbkW7qgnxDSNmdizG1yTc6Cw+wU2XSo0i1pWMcLUM0N+VF5afLRYAsMeld8Kp8tdxxFjZRc+yplNRVsqGNzlrHsCdgouxCjvJAHtNTWrC/CVCwnjS7sMt9RZc30TyOlLcfbT8UYeQkqVJTMdVI1y37rXq4e+Cmi8uJ45OLN3lpZakGtLLU2ZURZa5ZamIrm1JySGotkJWuSlTmkKh5DSOJnCYbqapd7olGEmt83/JavJpNLVQ71H+Tm+r/ktTjk3NGsoKMWeWUqa9KvTOQ0+4cIeWQH5g/uFbhcAvdWN+Dm3Glv/tj+4V6ASBXNlklIqMW+gB9nqelRfwoX5Vahh312AKz2B2gKHBKByFSjDCidK5zCp2GoyZCMMK7WECuhIK7Dd1Gw9GcCOuwtIvbnTCapcy1iYiKPbZ2YoI9S0SyWLC92voNPD3d4qqll0qZtuupHDAAXhZcwDEcLNlN7c+2/t8AacXfY3joKfBsEz9m2VXsGBbK5sGt3X09dELgk4asSVLRu9yy2zK7qq5SATmKc76X7hVC22HsV0tw1i5fJVgw9dwNakj203xd7fFebp9Itr36kn11RDiWj7McdB5gkFje6l8mg69rT7eWtdDZbgkWF1LZutsrBbm3S5ABHP1GoV28WINwpCuugA0csW+1ib871Ou0GNySGBRYyCAQVW1gfG6g353otEtMfG4ThBM18xz51uLgpIyaECw83xqbaOCWPNlLErPNDqRqIsuug5nN9lCyTEhQQLJcAWtoWLEe0mpMTjGkBzW1d5DYW7b2zH12GnhRaFQPStTinFTYxrUTs/CvJIAjW0uR4CoaP2IrGYBdCQbnwrLPzBmuCbhkTRlfhP2DimjXhwySKNSVynLy+SNSdPfXl2AxEkU63uGUkdodoXBHI+mvqRnyCxuR1PM+msH8IG5seIAnjAWQahh5rW6H96VHieVGCWOS4+zp8iMsstyk3d22JuwQQ4Hpzd5FehbN3dUxgy3zsNF5ZR3nxrEfBNu7mmaeQaRHKqn5/U162nU+ItUeXmqWsDGMEuWY/bm73CQvGxYDVgedu8VmOLXqW1BeJwfmtz9FeUGjBNyTsqPR281RHE07JQzrW6SKYQZr1U70N/JzfVH9y0Vmqq3imBwso65f8hWmNe5ESftZ53SpqVegcZe7pyZXc/RH91ayPHnvrG7u+c/oHvq8uaynFNlRk0aTCzg6m16JONA5ad9ZZWbxqZA3jWLxfkvf8GmTaII10qYSg9ayglIoiLGkVLx/RcZ0X7jrUQnt1qr8vJp/KCaWjHsi08r8aZsTVarX6V3mpaINyWTEVC0xrsJfpU8eCJ6U+EK2wIsaSg1ZeRWqaPZul6eyJdlS1xUkM7jkTVlJglUZmufCuMPNFcjUUWmhCw2OfqL0ckzHpTxzRgXuPxohWFZugGiJPMVLTAinBFKwr5FatbuzgwsWc839wOgH21lBWt3VkzRlT8k6eg6/nWHkN68FwXyGuvaHrJ9FD7IUEujWKa6HlfuoDeDHMpKqQo6nqR1F76U2ztorBhy0hsB5ve3oFcCO5xen7lDs3bK4PFvGwIheRhfqpBsD4i1q9EY8u6vMtn4cYt5eJckksPA309djW42RiCI1jkPaXQN84DlfxrTJX8meSHyFbWmCoTpyPr8K8kfEanuufZXpO+Cngki9hzt+IrzeaADWt/GXbM6qKJo1zC96GnQilG5Ggpzc9K6aaC00BSGqjbyWw8v1fxFX0kJ7qpt4QfJ5fq/iK2xPlGc1wzz6lSpV3nKXe67Wd/qj31oA96zu7Z7T/AFR76vhWUuykTXrpXqMV0KgZMH76XDHMVFmobF7QCWA7TE2sOniT0pDDeJbpUiTVDDPmAuOYv+zXMY9lABqzmnD0MHpmkt66mgLCOe1ELjWHI1WBq6WWpcSk2ix8pPU1P/FyotzqkaaoHmvR6afY9mW+Mxxfrbw6UBnqFRXarc1SSRLdkyyGjUxpC1XkWqfDC/5UpUAQNoN30fhdoaeNACHqdKgd7ctfsFRSY6aLeTaJFbPcPGF45PBl19RrzCSew15+uth8HG0mErQ3GVgX5C+YWGnqrHyIf43RpB80T777wJh2ZpAXAawRRqx+aSdAL9f/ACsvjtqvinw8zKREhccJDmC3AGcnv5c+7pXPwiHiyKnz5GPp7Wn4V6nsvYaQ4aOIKOwig6c2tqfbXJHWGNSrl3/R6GT2SS/CMXujiSuMkj+S6KyA8+t7j1VspLqeXrqCfAKsyyBQHy2VrdR8k+BHstVmZFlUsuhXRh1BrDI7dozbM9vLth4oStr5uzcjTXurGxy3Gvrq833chVvyZuXoFZVZBXd48PZZjN8luHAGgpRygGqwTUlkua00J2DcfiLkWqg3ja+Fl+r+IrRPECo9FUu80NsJN9Uf3CqxNbJCyJ02eZXpUqVemcRcbuec/oHvq/U1ntgHV/QPfVyZKyn2XFBLuBTNKANTVVJjBmvcWFC4nG3Izcj062qaK1Zd+U9kseXTxqpQtLISLqP316f+UzzZwLnKvd4eNFoQB2evsAo6KUQqBgug9pN/fU5cW58vVVa2Ky+nu6+m9cxz5uvoH41I9CzOI08O/lXOHnJ5Cw7zzPjaqt5s7ZM2UDnqLk/lRkBFtDp303wLX6DXYnrbxroSW9XSgy+vOnZwBpzNTZWjJ3lvYe2u8wHLU1VSYvtadB6dT+/tphLkUgc7Ek9xNVQmi7jk0pxLY2HP3UDE9gAOlJGF/Hrz1pE0Wa4m3M3rtMSQPz/IVVGcX8ft/SmEpLWNS4lou58TcaWPhyHroQuPlG59n/lBlzewv4/vpTyS6aWv0PT00kqG+Qsa9PztV7ufKI8Whvbzxf8A4Gsz5QO/8/SaK2fiwJEN+TA/rU5FcGPGvcjQy4YNtfBrJ5jHl4i5t6zavYcteLYMPPtXCAI5yMXJII7AIu3ouDXtYNeZk4jFP6Ory/8AYyq2nFcfaD3Gq6In/UU2YaMOh/Q1e4uPTv8ADvrPk8N7jk1//PTWJMHaMVvhtHiTBDdctzlPj1B61QEWr0Xbey4sSvaFj0I0IPga8/2rs2SBrNqvRre/ur0vHnFxUUZ5Iu7GiakH18O/rehDIRXQbStmiAwY4XHU/Z7elQ7xzXwcw083/JaHD9O6gtsSfy8v1fxFEYLZClLhmJpqVKu45Cz2LzfW2i+nnRmKU6rre2mt6A2U1s9r8l5emrCKPS5vbxvf7PGsMjqR2YMe0QZMMFGutje1tPaKHK3Jaw60XNPbSwFj4VAurWY6C50GmtCb7LlBLgaNSRzve2nL9+iis7AqoI1sBofXQ0c2nL128a5E2vUd3eKHbBapHbA3JOov42v01612gsLDUnn6LdDTpOAO8DRR+NdYaS51848ja4HU0uSqTY2GJBuAAR1Pd1qc4gqPXbrr405IXp6L6+s1EZtde1br19lTdlaKJIXvqfQBe1gPxrhHJ77cvytUWZQTfnrpfrTLJ42trYW99OiXQTEwBBPIa2059L+HKojJct3Xt7LfZTGZTc+P2Dlb12rnIbcrAi/eT6apGco30Wl7KvMFreq/LXvqVtLWHS/6mh8Q1yoAPPTpy0v+++mkJ7WvQeP76e2obKjiHibrfUk60p5ba3Gh0A5moYz2ueaw5DXnauANSx1I6ePo9NF8lemFxznl7bDvrqd+gPS1C4Qm9uXU+P7uKIKgc+vL3CpcqZUcXHAKGLMNPVy5db0fE9hfT0UO/I+wd1RLLY629/u/etDk2Hopdn0rskq8EUthmaJO1YXsVBtfuvRorO/BzjBNsyAg3yqYz6UYj3WrRBdbeyvGmqZlLticVmNvQkAsoOXr6e+1amhMfBdSfb4j0daF2OEqZkYZ841qSfCCZCpsSASL9w6HwoLGJwWJHm87d31e8Gj9k4jMb+Ha9fStHxyjf4MRtvYpis6AtF8rvRvyqkeQrclCR84aj2V6bPbMytbIfDQ99ZjF7MaK7KhMRJst1NvT3rXXjzWqZm4GUlnUtYcz+VVe0pfinBIBKmw5m1+p9VaWfd4yXeEgPz4d+yfqsfdWQ2ijqZFcFbKRY6a+HfXTikpSInCotlDSpUq7TgDdmvYOfq++rNcWOndYAC3pNUuHYWIY2vbpflU6yoOTdLeafzrKePZnVhzaqibFzAdx19OvWh8453NzTSFD8r7p/OuMqfP+6fzpxhSFPLbJw+l+Y8dKheTr19dMctrZ/un86cLHbzjf6p/OnrRLy3wcx3PW1WMDBbW5kW8eX2UMskYFgeX0T+dcvKp5OQPqm/vpSi2XCcYK7CZJxbQXA566+mhBNrcU11+f90/nTMEt55/pt+NChQp5rGxD66VFmPOpGVT8v7p/OurJcXflbQIeQ9dXRg5WxRyn1HS1WcWlmOi2HPlfuoJWiBHaNtNMvcPT30ZJtGMi1z61+3nWU030jpxTjFcsMw5ux1JIUkDr+9aZ9Q2XobfoKAjxyD5R/p/WpjtOMCwZuXzbam1zoedZPHKzpWeFdkjAKbi/K/K2oqJkZgLk5dLC3Pqde6ku0Ysttedz2dT4c64/iCX0Yju7P61SjL6IeTG/kNwYtqedz4+o12ZhzHW2p00v+NV77RS1gT1+SevrpvLYze5Poy+Gl/Cp9OT5ZXrwSpMlkax15fuwoLEMev7J/SmnnVj55/pP51FMysb5/un862jCjmy5k+j2/wCATG5sLPDe5SUMPQ6jX0Eo1enMPs1/MV85fBlvdDs2aV5eI6yIqgIouCrXHMjvNejN8NeA/wBvE/0R/wDevO8jx5vI3FcEKapHo4N67K15inwz4EX+LxPh2I/+9P8A/NOB/wBvE/0R/wDeuf8ATZf+Stl9l3vThspvbs66DmD1YeHeKoMJPkNvXccj40FtL4WcHJGVCYgNplJRND/X41mxvzhvmy252Crz/qrSPj5apxN45ofZ6SfjAG+UvL19B4mlFKDe4+MHZ1HK/T991YPCfCTh0tdZTbkMq+3zqKm+EzBtY5Jww65U/wC3fU/psv0X60Psu9t7HMXxmH1A1aO9j6UJ91ZbemRZcHK8qWlVBkJFiO0L+80a/wAJuEK2yT/0r/2qk3n30w2Iw0kcaSh3AAuqgcwejeFdGHFkUlcTOeSGrpnnlKnpq9Q4B6VKlQAqVKlQAjSpUqBipUqVAhqelSoAVNSpUAPSpUqBiNNSpUCHpUqVACpUqVIBUqVKgBU1KlTAVKlSoAVPSpUANTmmpUAKlSpUAOaVKlS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6" name="AutoShape 8" descr="data:image/jpeg;base64,/9j/4AAQSkZJRgABAQAAAQABAAD/2wCEAAkGBxQSEBUUEhQUFRUUFRQUFBUXFRQUFBcVFRUWGBcUFhQYHCggGBolHRQVITIiJSkrLi4uFx8zODMsNygtLisBCgoKDg0OGhAQGywkHyQsLCwsLCwsLCwsLCwsLCwsLCwsLCwsLCwsLCwsLCwsLCwsLCwsLCwsLCwsLCwsLCwsLP/AABEIAMIBAwMBIgACEQEDEQH/xAAcAAABBQEBAQAAAAAAAAAAAAAEAAEDBQYCBwj/xABDEAACAQIDBQMGDAUFAAMBAAABAgMAEQQSIQUGEzFBIlFhFDJxgZGxByNCUmJyoaLB0eHwFSSSssIzU4LS8Rc0Yxb/xAAZAQADAQEBAAAAAAAAAAAAAAAAAQIDBAX/xAAoEQACAgICAQQBBAMAAAAAAAAAAQIRAxIhMQQTIkFRYRRxgZEjM1L/2gAMAwEAAhEDEQA/APE4Ys19bWt0vzqYYMfO+7+tNg+Tf8feaKiFzypNjSIUwF/lfdP51J/CT84ew1Yxx2pPNWez+C9V8lY2zbfLHsNRnAj533f1o92qFjVpslpA3kI+f939afyEfP8Au/rU4p6dsKB/IB8/7v60/kA+f939aJFORRYgXyAfP+7+tLyAfP8Au0Tlp7UrYAo2f9P7pp/4b9P7DRKmpAKVspJAg2Z9Mew10NkfTHsNWcMVSHSp3ZWiKc7J+mPYaX8K+mPYatWqNqN2GiK7+FfTHsNdDY5Pyx7DRwNSI9DkwUEADYZ/3B7DTHYv/wCg9hqyaSoTJRtIbjEAOyPpj2GkNkfTHsNH5qbNT2ZOqADsr6Y9hpv4X9Mew1YXpiKezJpAA2X9Mew1INik/LHsNGKKIjU07YiuGwj88ew0/wDAG+ePYau40NSqtOyGzP8A8Ab549hqLE7GKIWzg5Re1jWny0JtVfiJPq/iKLDYx9KlSplBmA5N/wAfeaPgaq/A8m/4+80bE1Syoh4FQyR61Jh2vRvDFqxbpm1WVEiVFarGdKsNmnBjCyCZGOI/mOGbyZfMg4FwpA87j/j8mtEzOSooFFSCKt9tLdfDyRpNgkBbDrhzj8KWlbSWNJPKIyXL8OzkEBtMt9LEkTF7DDRziCGK/wDEhhIbST8Vbl1SLK91KnKGLlibk8hybJ4MUVprVpd4N15cIiPIVId5I9BItpIrZhaRFJU3uGFwR3V2m5chjz+UYUE4Ty8KTPfyYMVZz8Vplty5nUAG1USZinFX7bov5XHh+PD8bFFPFIBMyyRzeYVRYy48bgAAEk0DhtgStj/Is0azcZoLsX4fEVivnKpNiRobddbUAVvDrpBWng3Jmk4fBlw8okmlw7MrSBYpYY2kdZMyA2CIWuoa9tL6XP3T3ZQ4iBpOHiYMVBjHgZeKO3h1Ia6EKQwcAWIIIPsKGmZLjaVEXuat4N15TI8TSRq8MD4jFA8T+XSMKWWSydqTtr2UvqbG1jY3D7stH5Rn4Ey/w442Fs86fFMQFnjATWRSMpjew7XUA1GpW5QoBauJDarw7qyKG+NgOXAjaOhl7WHJIGW8Y7fm3DZfPHOxtJu7s+KbBY9peGjQrhGSd+J8WJMQFfspe91FhZSbm3WlryXtwZrNTXrWp8H2KMzRkx5Q8MazLxZI3adc8ZXhoWVcurMwAXxoGDdZzFiJGngTyXPx1YynIyyvEI8yoVLsyHKoNyCDpenROxQk01NepI6KCxZacJUoWiIIr0US5AqRE0ZHhRVgmHAGgrtYbU7M3IBGD1qZILUXkpslFk2Q5KcLU2Wmy0WBFloTbA+Ik+r+IqwyUFtpf5eT6v4ihAjEU1KlVmgZgOTf8feaKUUPs0ed/wAffRYWkxo7hktRHlF6HVat93djnFYhIQwUvmsTbUqjNlUEgFjlsASBcjUVDSGpMB4lclq2Dboqi4kzSvCML5OZA+HbiWnsBZFci4bMujEHLe9jepsRuRHFx2lxSBIGhGYRO2ZZ0zxsFBuCeRB5c70huykwW8k0WLXFxKkUiqiWQPw2REVMjq7kkFUUEX+SCLHWjIN5ZAjgLGpbFDG5wHzrOpJUrd8uUZiLEHn66In3ZC4SOdpGRWlhikzQMuQTKSJVzMOIgsQTZeRIuLX6xG4EyM4MmkeJWBzkGZYWVv5wpxNIc6MvO/ZJ6WqlyQzObxbV8olZ+DDEzMzuYhIM7MbkkO7Aa3NlAFyaKj3vlAA4OH0wZ2fyn/8ArMblf9bz7k9qj8Lu02KgwKQmG+IlxYEhhMc2WIK7mdw7Zwq3yqBpyub3oWfc4rd+OphTD+UysEUzRjPkERgWUjiFiLdsAi5uLa0Aod951XLw8MRwMNh9Ul1TCNmhJtKO0Dqfkt1FcbB2wrbYixeIKRA4nyiUgSZAblmyrdm1N9Lnn0FaTG4GDiTBI4WT/wDnhiUbyeKMmY2tiAgHxchDk6Hu7hVYd2FnfCxLJEjSbPGIjMeGIabJxSVkBlGachG7WgOXkLUAAS71Sw4rPhuCscU80yIiyGGRplMbSSCRi7FozltcADzQvOuMBvbNC0JjigVMPHPFDFaYxoMQSZWuZc7O1+ZYgWFgLVJtDc6SCFZZH0aBJFyoGHHabgtgy2cZZEYgk2OgbTs6lYncgq0yDEIXw02FgxGZDHGhxTBFdJMxzqrGxuq6AmgCB98J3bO6QOzYd8JKxWTNPA4AyzMJAWYWFnFm0Fyanw23rpiXlKAnZ42dh4UD9lC6FbZieyoWRizNck9bgUdtvdBklYlTBDBDnkYwnNlEpjQraVlnkckG4dQAdQtgCFj9komALxvFKoxxiEnBZJjaAsBnLH4qwDZLecx101QA6b3TCIRmLDEeSeQlzHJxWw9xZC4kGotoQB430tX7L2u0Ec8XDiljxKxrKsgk1ETF0ymN0KnMQefQUZu3sPyvEpBnEZcPlYqXHYRnIIBHRTV5sbdRRiMIySwzJiosS8fGw7mPNCrB1eLOCbWJVrjVRoKQ7M+29EzLMkyQzxztG7Ryq4VGiXLGYuE6MllAW17EDXmb9Q7xOMOmHGGwvCjkaZVyz6ysLcRwJsrkA2AYEAAC1H4XctzhVmeRULwNiEVgtmRWsEMhcESt2iFCkG2pBNqO2DuzHLC8jyCMRPErfFlyeKSqkWI6g6UNhZh1gNFxYAkXrebR3OWIMRKHaPEDDuojcWLAlWHMtoNQBe+gv142xsHydYjmJWVXIDJw3Uo2VlZLm2vjU2xNmPjwRtRWGw+XpVmsQFOY6WxIOqV1kqcJSy0rEQZK5y0QUrnJTsCApXOSiMtLJTsCELQO3R/LS/V/EVZlartvD+Wk+r+IpoZgaalSrQosNki+f0D31YrHQGxubege+rS1Sxo5VKOwOLMTZgFa6spV1DqVdSrAg+B9NDKl6njwhNQ2UjUbO3lHk2ME7RtLMmFjhjeIvEEw7E5MoGVQFIC+Iue81TbemaOaNyrrOyvKWUF2ZRZLN8kKNABYAacqFGDrRPub8Vh3EjFZ3w6GREjkjRp7jKQJQwZGyg5gt7m3Kxm7H0V+0t5psRG8cpjKyGMvaJFZmiXIrsyi5bL2bnppUGM3pxLPMxkJaeEYaQ2FmiAAC26cjrz7Td5q6G5kbPlTEtdcaMDIWgAszFgkiDi9tbrY3IPM9BePZ26EU+JMKzSFQ4hMvAUIJiXGUl5Bp2Fta7Nm5Cxq1ZLKDDbxYiNYBGyp5K7yQsEXOrSC0l2PnBhoQdDTYbeCWOVpIkw8fEjMUkS4eIQOjG5V4bWbXW57rctK0+ytyFmSJuNlDTPBMSgCxMtsvazdrOzIBoPOp9l7tcKZkYgSjCYh5UkgSVUKhxkUmTRiFzB7aBhpqadiM8d6MSxJbhMWw3kbHgoCcP8A7dlAAHoA5VGm38QJcNIpRXwiCOArGoyoL2Uj5Q7Tc/nGtON0FSBWeVBK8Mc6RkxgMJGsIxd85e2t8tuYv1q0k2PHh8HjoxZ5YXwwZjEllbiEnhuSWZTlsQQAcvLU0thGAlx07wcB3LR8ZsRY8+KylWfNz1uT6WJ5mrJ94sRI12ZMzSRSysI0BmeD/SabSz5e7keZBNbLevBIsm0mCoqxphuyIUJAPBX4psw4ZudbDUVXLuTcM0UhkBginh7AVplfKZMi5j5ist9eZFMCsw21p4wAnDEYjeLgcNTBw5GzupjN73bW/PxtpUmB2myBVeOJ4Vm8p4QjVQZQpC3IGi+aCOWW4q4wu7kZIJmbI+K8kjYRgktp8Ywz6JciwBJI10otN3GGHky5XdXdXKhWaMxSZApu+ZA1i2YLytc2JqOQMlszEzQ4jyhSvEu5zFAQDJcMQp0GjMPQassHteaPg5eGOAJRF8WpyCYkuBfmDc8++r7Zmx0TGpCJLyq8iOHgDxXVCbgF+0vnAE2NwDahNzYwcWgYKQUluGUMNInYHUcwQDca0ciKsY9zCsTCNlTMI80aM0asblUci6i/s6WrrB494o2jULldkZgVBuYzdNT0Bv7TVxDu2rokkct42imlbMqo68BlVhYvl1LrYlgOd+VLD7AieZkE91VRIZFVXREy3YyEPYEHs2BNzS5ABO8E+YtdbtKk5ORf9VNA3s95qDH7SkmVVfJZC5UKioBxGzMOyBpfWoZIxmOUki5sSLEi+hIubHwpstKxEOSlkqfLSy0gogyUslTZaWWgKIMtNlqfJSKUwB8lNkojJTFaABylVm8K/wArL9X/ACFXJWqveQfysv1f8hVR7A82pU9Ktii23ehLM4HcPfWjgwB61U7kH42T6g/uFa5q58s2nRrCFoGiwIolMKByplm76njcVg5M0WNHHkpPSrTCY11kj4h+LWSB3yRxhmEBGQMVClyBoMx63oHyu1Txz3qd5IfpxJ9q7YkbFNLEbATPNF8VElmY6OyAFWkAsMzXOl71DhNs4iMsUcKWkEx+Li/1RpnUFLKbEjS17m9QztVls/CQnDCaYzf/AGUw+WPJ8tGfMMw56eP23GsZtmcsaRXLi5Mjx5yEeQSuoAUFxezaDTnyFhy7hRa7Wm4zzZ7ySAq7FI2zKQFIsVsBYAaCrHHbFhgjldpJWKYiXDLlEeUsiZlZr6gagEd4NEjduN5IIgZUkmJZlYq/DiysyZrKtpGC6L061Vu6IcOChn2lI0SxuwKIMq3SMuq3vlWQrnUeANETbwTyqyvIHD5M4McRzZPNLdnUjvOtWuyIokabhyMytgMSZlBDlGAtYNlVWNjcaC1yKFXdyEtEycYwvFHK12iR4+JJwxmcjKbkGwC3blpzqkTRX4va8z8XO6njhVl+Li7YW2W/Y0tYaix0HdXOF2lMjRMkjAwoY4rW7CNe6gW1848/DuFjsbsFIBI0zysgxEuHQplBHDW4dyQb3uBlFuRN+lSQbCQxQ2MqS4h0WIMyMOGWVWndAgKJmYhRmN9DenyIEwW0JIlyxsAoYSAFUcK4Fg65gcrW6ixpxj5MuXNzUqTlTOVZi7KZLZyCxJtfrV1h9hQNiUgEr5i80bgFWZeGCVe+UAXykFdSD1NEbI2aglwjxPKvHWfUiNmVowwOhUrYi+lja/OlTApv41PxFlzjiLoH4cWfll1bLdjbS5vQ2DxTxSCSMhXF7EKthmBB7JFrWJFrVaYPY6thnkbOriLjJ2kysofL5nnW+kSNb6aXMWDxphRkMYJYsbkWIzQyRjmOXxgb1eNLkAaPaUquHV7EKVACoECnmgjAyZTcm1rX1p02pKFdQUCyFS68GHK2XzezktYd3K+tDFaivalbA7ncuzMxuWJZjYDUm50Gg9Vchac68q4nYgdnnQA+ldWFCpEx586JihPXWgKFlpFamy0stICHLXJWp8tclaLEQ5a5K1MVqNhRdDSs4y1VbzD+Ul+r/ktWpNVG8zfysv1f8hTjPlFaHmlKlSrqJNFuY9pJPqD+4VqzIKxu6x7b/VHvrRZzXNljcjaEkkWBkFQu/dQhc02c1CgXugkzGukxZoRQTRUWCY09UTuSHF3B+yrXA7xmLBPDGZEkeYS51yhbBMuS97j51x1A9NV4wwA5a1F5GTTSSJc2ydNsShAgdgitnC30D3vmt3+NGvvJiJLXkckMHBzG+ZeTZudxegI8AasMPgQOmtJ0Gx2u2cSZOJxnz2y5r65SblfQSNe+uoNrzozMsjhnADEMQWA5Anw+ypVw4p/JxSsmyfD7WnbPeRxxNX7R7Rta58bdedSy7QmcWaRyCACCeikED0AgH1VCkdq6y0WyWEttWcsHMsmZQQGzG4uLHXvsLXrmHacq5csjDJmy2Pm5zdsvde/ShGNcIKdiLEbSlyZOI+SxXLc5bMbkW7qgnxDSNmdizG1yTc6Cw+wU2XSo0i1pWMcLUM0N+VF5afLRYAsMeld8Kp8tdxxFjZRc+yplNRVsqGNzlrHsCdgouxCjvJAHtNTWrC/CVCwnjS7sMt9RZc30TyOlLcfbT8UYeQkqVJTMdVI1y37rXq4e+Cmi8uJ45OLN3lpZakGtLLU2ZURZa5ZamIrm1JySGotkJWuSlTmkKh5DSOJnCYbqapd7olGEmt83/JavJpNLVQ71H+Tm+r/ktTjk3NGsoKMWeWUqa9KvTOQ0+4cIeWQH5g/uFbhcAvdWN+Dm3Glv/tj+4V6ASBXNlklIqMW+gB9nqelRfwoX5Vahh312AKz2B2gKHBKByFSjDCidK5zCp2GoyZCMMK7WECuhIK7Dd1Gw9GcCOuwtIvbnTCapcy1iYiKPbZ2YoI9S0SyWLC92voNPD3d4qqll0qZtuupHDAAXhZcwDEcLNlN7c+2/t8AacXfY3joKfBsEz9m2VXsGBbK5sGt3X09dELgk4asSVLRu9yy2zK7qq5SATmKc76X7hVC22HsV0tw1i5fJVgw9dwNakj203xd7fFebp9Itr36kn11RDiWj7McdB5gkFje6l8mg69rT7eWtdDZbgkWF1LZutsrBbm3S5ABHP1GoV28WINwpCuugA0csW+1ib871Ou0GNySGBRYyCAQVW1gfG6g353otEtMfG4ThBM18xz51uLgpIyaECw83xqbaOCWPNlLErPNDqRqIsuug5nN9lCyTEhQQLJcAWtoWLEe0mpMTjGkBzW1d5DYW7b2zH12GnhRaFQPStTinFTYxrUTs/CvJIAjW0uR4CoaP2IrGYBdCQbnwrLPzBmuCbhkTRlfhP2DimjXhwySKNSVynLy+SNSdPfXl2AxEkU63uGUkdodoXBHI+mvqRnyCxuR1PM+msH8IG5seIAnjAWQahh5rW6H96VHieVGCWOS4+zp8iMsstyk3d22JuwQQ4Hpzd5FehbN3dUxgy3zsNF5ZR3nxrEfBNu7mmaeQaRHKqn5/U162nU+ItUeXmqWsDGMEuWY/bm73CQvGxYDVgedu8VmOLXqW1BeJwfmtz9FeUGjBNyTsqPR281RHE07JQzrW6SKYQZr1U70N/JzfVH9y0Vmqq3imBwso65f8hWmNe5ESftZ53SpqVegcZe7pyZXc/RH91ayPHnvrG7u+c/oHvq8uaynFNlRk0aTCzg6m16JONA5ad9ZZWbxqZA3jWLxfkvf8GmTaII10qYSg9ayglIoiLGkVLx/RcZ0X7jrUQnt1qr8vJp/KCaWjHsi08r8aZsTVarX6V3mpaINyWTEVC0xrsJfpU8eCJ6U+EK2wIsaSg1ZeRWqaPZul6eyJdlS1xUkM7jkTVlJglUZmufCuMPNFcjUUWmhCw2OfqL0ckzHpTxzRgXuPxohWFZugGiJPMVLTAinBFKwr5FatbuzgwsWc839wOgH21lBWt3VkzRlT8k6eg6/nWHkN68FwXyGuvaHrJ9FD7IUEujWKa6HlfuoDeDHMpKqQo6nqR1F76U2ztorBhy0hsB5ve3oFcCO5xen7lDs3bK4PFvGwIheRhfqpBsD4i1q9EY8u6vMtn4cYt5eJckksPA309djW42RiCI1jkPaXQN84DlfxrTJX8meSHyFbWmCoTpyPr8K8kfEanuufZXpO+Cngki9hzt+IrzeaADWt/GXbM6qKJo1zC96GnQilG5Ggpzc9K6aaC00BSGqjbyWw8v1fxFX0kJ7qpt4QfJ5fq/iK2xPlGc1wzz6lSpV3nKXe67Wd/qj31oA96zu7Z7T/AFR76vhWUuykTXrpXqMV0KgZMH76XDHMVFmobF7QCWA7TE2sOniT0pDDeJbpUiTVDDPmAuOYv+zXMY9lABqzmnD0MHpmkt66mgLCOe1ELjWHI1WBq6WWpcSk2ix8pPU1P/FyotzqkaaoHmvR6afY9mW+Mxxfrbw6UBnqFRXarc1SSRLdkyyGjUxpC1XkWqfDC/5UpUAQNoN30fhdoaeNACHqdKgd7ctfsFRSY6aLeTaJFbPcPGF45PBl19RrzCSew15+uth8HG0mErQ3GVgX5C+YWGnqrHyIf43RpB80T777wJh2ZpAXAawRRqx+aSdAL9f/ACsvjtqvinw8zKREhccJDmC3AGcnv5c+7pXPwiHiyKnz5GPp7Wn4V6nsvYaQ4aOIKOwig6c2tqfbXJHWGNSrl3/R6GT2SS/CMXujiSuMkj+S6KyA8+t7j1VspLqeXrqCfAKsyyBQHy2VrdR8k+BHstVmZFlUsuhXRh1BrDI7dozbM9vLth4oStr5uzcjTXurGxy3Gvrq833chVvyZuXoFZVZBXd48PZZjN8luHAGgpRygGqwTUlkua00J2DcfiLkWqg3ja+Fl+r+IrRPECo9FUu80NsJN9Uf3CqxNbJCyJ02eZXpUqVemcRcbuec/oHvq/U1ntgHV/QPfVyZKyn2XFBLuBTNKANTVVJjBmvcWFC4nG3Izcj062qaK1Zd+U9kseXTxqpQtLISLqP316f+UzzZwLnKvd4eNFoQB2evsAo6KUQqBgug9pN/fU5cW58vVVa2Ky+nu6+m9cxz5uvoH41I9CzOI08O/lXOHnJ5Cw7zzPjaqt5s7ZM2UDnqLk/lRkBFtDp303wLX6DXYnrbxroSW9XSgy+vOnZwBpzNTZWjJ3lvYe2u8wHLU1VSYvtadB6dT+/tphLkUgc7Ek9xNVQmi7jk0pxLY2HP3UDE9gAOlJGF/Hrz1pE0Wa4m3M3rtMSQPz/IVVGcX8ft/SmEpLWNS4lou58TcaWPhyHroQuPlG59n/lBlzewv4/vpTyS6aWv0PT00kqG+Qsa9PztV7ufKI8Whvbzxf8A4Gsz5QO/8/SaK2fiwJEN+TA/rU5FcGPGvcjQy4YNtfBrJ5jHl4i5t6zavYcteLYMPPtXCAI5yMXJII7AIu3ouDXtYNeZk4jFP6Ory/8AYyq2nFcfaD3Gq6In/UU2YaMOh/Q1e4uPTv8ADvrPk8N7jk1//PTWJMHaMVvhtHiTBDdctzlPj1B61QEWr0Xbey4sSvaFj0I0IPga8/2rs2SBrNqvRre/ur0vHnFxUUZ5Iu7GiakH18O/rehDIRXQbStmiAwY4XHU/Z7elQ7xzXwcw083/JaHD9O6gtsSfy8v1fxFEYLZClLhmJpqVKu45Cz2LzfW2i+nnRmKU6rre2mt6A2U1s9r8l5emrCKPS5vbxvf7PGsMjqR2YMe0QZMMFGutje1tPaKHK3Jaw60XNPbSwFj4VAurWY6C50GmtCb7LlBLgaNSRzve2nL9+iis7AqoI1sBofXQ0c2nL128a5E2vUd3eKHbBapHbA3JOov42v01612gsLDUnn6LdDTpOAO8DRR+NdYaS51848ja4HU0uSqTY2GJBuAAR1Pd1qc4gqPXbrr405IXp6L6+s1EZtde1br19lTdlaKJIXvqfQBe1gPxrhHJ77cvytUWZQTfnrpfrTLJ42trYW99OiXQTEwBBPIa2059L+HKojJct3Xt7LfZTGZTc+P2Dlb12rnIbcrAi/eT6apGco30Wl7KvMFreq/LXvqVtLWHS/6mh8Q1yoAPPTpy0v+++mkJ7WvQeP76e2obKjiHibrfUk60p5ba3Gh0A5moYz2ueaw5DXnauANSx1I6ePo9NF8lemFxznl7bDvrqd+gPS1C4Qm9uXU+P7uKIKgc+vL3CpcqZUcXHAKGLMNPVy5db0fE9hfT0UO/I+wd1RLLY629/u/etDk2Hopdn0rskq8EUthmaJO1YXsVBtfuvRorO/BzjBNsyAg3yqYz6UYj3WrRBdbeyvGmqZlLticVmNvQkAsoOXr6e+1amhMfBdSfb4j0daF2OEqZkYZ841qSfCCZCpsSASL9w6HwoLGJwWJHm87d31e8Gj9k4jMb+Ha9fStHxyjf4MRtvYpis6AtF8rvRvyqkeQrclCR84aj2V6bPbMytbIfDQ99ZjF7MaK7KhMRJst1NvT3rXXjzWqZm4GUlnUtYcz+VVe0pfinBIBKmw5m1+p9VaWfd4yXeEgPz4d+yfqsfdWQ2ijqZFcFbKRY6a+HfXTikpSInCotlDSpUq7TgDdmvYOfq++rNcWOndYAC3pNUuHYWIY2vbpflU6yoOTdLeafzrKePZnVhzaqibFzAdx19OvWh8453NzTSFD8r7p/OuMqfP+6fzpxhSFPLbJw+l+Y8dKheTr19dMctrZ/un86cLHbzjf6p/OnrRLy3wcx3PW1WMDBbW5kW8eX2UMskYFgeX0T+dcvKp5OQPqm/vpSi2XCcYK7CZJxbQXA566+mhBNrcU11+f90/nTMEt55/pt+NChQp5rGxD66VFmPOpGVT8v7p/OurJcXflbQIeQ9dXRg5WxRyn1HS1WcWlmOi2HPlfuoJWiBHaNtNMvcPT30ZJtGMi1z61+3nWU030jpxTjFcsMw5ux1JIUkDr+9aZ9Q2XobfoKAjxyD5R/p/WpjtOMCwZuXzbam1zoedZPHKzpWeFdkjAKbi/K/K2oqJkZgLk5dLC3Pqde6ku0Ysttedz2dT4c64/iCX0Yju7P61SjL6IeTG/kNwYtqedz4+o12ZhzHW2p00v+NV77RS1gT1+SevrpvLYze5Poy+Gl/Cp9OT5ZXrwSpMlkax15fuwoLEMev7J/SmnnVj55/pP51FMysb5/un862jCjmy5k+j2/wCATG5sLPDe5SUMPQ6jX0Eo1enMPs1/MV85fBlvdDs2aV5eI6yIqgIouCrXHMjvNejN8NeA/wBvE/0R/wDevO8jx5vI3FcEKapHo4N67K15inwz4EX+LxPh2I/+9P8A/NOB/wBvE/0R/wDeuf8ATZf+Stl9l3vThspvbs66DmD1YeHeKoMJPkNvXccj40FtL4WcHJGVCYgNplJRND/X41mxvzhvmy252Crz/qrSPj5apxN45ofZ6SfjAG+UvL19B4mlFKDe4+MHZ1HK/T991YPCfCTh0tdZTbkMq+3zqKm+EzBtY5Jww65U/wC3fU/psv0X60Psu9t7HMXxmH1A1aO9j6UJ91ZbemRZcHK8qWlVBkJFiO0L+80a/wAJuEK2yT/0r/2qk3n30w2Iw0kcaSh3AAuqgcwejeFdGHFkUlcTOeSGrpnnlKnpq9Q4B6VKlQAqVKlQAjSpUqBipUqVAhqelSoAVNSpUAPSpUqBiNNSpUCHpUqVACpUqVIBUqVKgBU1KlTAVKlSoAVPSpUANTmmpUAKlSpUAOaVKlS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8" name="Picture 10" descr="http://images.slideplayer.pl/11/3157938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6"/>
            <a:ext cx="5071418" cy="2885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pl-PL" sz="3200" i="1" dirty="0" smtClean="0">
                <a:latin typeface="Monotype Corsiva" pitchFamily="66" charset="0"/>
              </a:rPr>
              <a:t/>
            </a:r>
            <a:br>
              <a:rPr lang="pl-PL" sz="3200" i="1" dirty="0" smtClean="0">
                <a:latin typeface="Monotype Corsiva" pitchFamily="66" charset="0"/>
              </a:rPr>
            </a:br>
            <a:r>
              <a:rPr lang="pl-PL" sz="3200" i="1" dirty="0" smtClean="0">
                <a:latin typeface="Monotype Corsiva" pitchFamily="66" charset="0"/>
              </a:rPr>
              <a:t>„W każdym mieszka dobro i zło i tylko to drugie jest aktywne”</a:t>
            </a:r>
            <a:br>
              <a:rPr lang="pl-PL" sz="3200" i="1" dirty="0" smtClean="0">
                <a:latin typeface="Monotype Corsiva" pitchFamily="66" charset="0"/>
              </a:rPr>
            </a:b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Nawet gdy papież został postrzelony przez</a:t>
            </a:r>
          </a:p>
          <a:p>
            <a:pPr>
              <a:buNone/>
            </a:pPr>
            <a:r>
              <a:rPr lang="pl-PL" dirty="0"/>
              <a:t>t</a:t>
            </a:r>
            <a:r>
              <a:rPr lang="pl-PL" dirty="0" smtClean="0"/>
              <a:t>ureckiego zamachowca Alego </a:t>
            </a:r>
            <a:r>
              <a:rPr lang="pl-PL" dirty="0" err="1" smtClean="0"/>
              <a:t>Agcę</a:t>
            </a:r>
            <a:r>
              <a:rPr lang="pl-PL" dirty="0" smtClean="0"/>
              <a:t>, wykazał się</a:t>
            </a:r>
          </a:p>
          <a:p>
            <a:pPr algn="just">
              <a:buNone/>
            </a:pPr>
            <a:r>
              <a:rPr lang="pl-PL" dirty="0"/>
              <a:t>d</a:t>
            </a:r>
            <a:r>
              <a:rPr lang="pl-PL" dirty="0" smtClean="0"/>
              <a:t>obrym sercem. Dowiódł tego, gdy spotkał</a:t>
            </a:r>
          </a:p>
          <a:p>
            <a:pPr algn="just">
              <a:buNone/>
            </a:pPr>
            <a:r>
              <a:rPr lang="pl-PL" dirty="0" smtClean="0"/>
              <a:t>się w celi ze swoim, niedoszłym</a:t>
            </a:r>
          </a:p>
          <a:p>
            <a:pPr algn="just">
              <a:buNone/>
            </a:pPr>
            <a:r>
              <a:rPr lang="pl-PL" dirty="0" smtClean="0"/>
              <a:t>zabójcą i wybaczył mu  jego złe czyny.</a:t>
            </a:r>
          </a:p>
        </p:txBody>
      </p:sp>
      <p:pic>
        <p:nvPicPr>
          <p:cNvPr id="20482" name="Picture 2" descr="http://i.wp.pl/a/f/jpeg/30606/jan_pawel_ii_ali_agca_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83193"/>
            <a:ext cx="3628757" cy="2270174"/>
          </a:xfrm>
          <a:prstGeom prst="rect">
            <a:avLst/>
          </a:prstGeom>
          <a:noFill/>
        </p:spPr>
      </p:pic>
      <p:pic>
        <p:nvPicPr>
          <p:cNvPr id="20484" name="Picture 4" descr="http://bi.gazeta.pl/im/e2/7d/cb/z13336034Q,-i--b--Modle-sie-za-brata--ktory-mnie-zranil--a-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04824"/>
            <a:ext cx="2918944" cy="2264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551</Words>
  <Application>Microsoft Office PowerPoint</Application>
  <PresentationFormat>Pokaz na ekranie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Chcę być taka jak on. Chcę być taka jak Jan Paweł II.</vt:lpstr>
      <vt:lpstr>Św. Jan Paweł II</vt:lpstr>
      <vt:lpstr>Polak Papieżem</vt:lpstr>
      <vt:lpstr>Odznaczenia</vt:lpstr>
      <vt:lpstr>Za co Go uwielbiam </vt:lpstr>
      <vt:lpstr>Ojciec Święty uwielbiał spotkania z wiernymi.</vt:lpstr>
      <vt:lpstr>Ojciec wszystkich narodów</vt:lpstr>
      <vt:lpstr>Slajd 8</vt:lpstr>
      <vt:lpstr> „W każdym mieszka dobro i zło i tylko to drugie jest aktywne” </vt:lpstr>
      <vt:lpstr>Slajd 10</vt:lpstr>
      <vt:lpstr>Slajd 11</vt:lpstr>
      <vt:lpstr>Przyjaciel młodzieży</vt:lpstr>
      <vt:lpstr>Slajd 13</vt:lpstr>
      <vt:lpstr>Bibliografia, źródła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Chce być taki jak on chce być taka jak jan paweł II</dc:title>
  <dc:creator>Oliwia</dc:creator>
  <cp:lastModifiedBy>RW</cp:lastModifiedBy>
  <cp:revision>76</cp:revision>
  <dcterms:created xsi:type="dcterms:W3CDTF">2016-01-15T15:42:15Z</dcterms:created>
  <dcterms:modified xsi:type="dcterms:W3CDTF">2017-03-13T14:15:53Z</dcterms:modified>
</cp:coreProperties>
</file>