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6" r:id="rId5"/>
    <p:sldId id="259" r:id="rId6"/>
    <p:sldId id="267" r:id="rId7"/>
    <p:sldId id="262" r:id="rId8"/>
    <p:sldId id="268" r:id="rId9"/>
    <p:sldId id="263" r:id="rId10"/>
    <p:sldId id="269" r:id="rId11"/>
    <p:sldId id="264" r:id="rId12"/>
    <p:sldId id="270" r:id="rId13"/>
    <p:sldId id="265" r:id="rId14"/>
    <p:sldId id="271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2946-69CB-47A2-B5B9-CE423C203B69}" type="datetimeFigureOut">
              <a:rPr lang="pl-PL" smtClean="0"/>
              <a:pPr/>
              <a:t>27.02.2017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D1A9-CFF1-45AF-84E9-5ED49F310D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2946-69CB-47A2-B5B9-CE423C203B69}" type="datetimeFigureOut">
              <a:rPr lang="pl-PL" smtClean="0"/>
              <a:pPr/>
              <a:t>27.02.2017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D1A9-CFF1-45AF-84E9-5ED49F310D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2946-69CB-47A2-B5B9-CE423C203B69}" type="datetimeFigureOut">
              <a:rPr lang="pl-PL" smtClean="0"/>
              <a:pPr/>
              <a:t>27.02.2017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D1A9-CFF1-45AF-84E9-5ED49F310D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2946-69CB-47A2-B5B9-CE423C203B69}" type="datetimeFigureOut">
              <a:rPr lang="pl-PL" smtClean="0"/>
              <a:pPr/>
              <a:t>27.02.2017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D1A9-CFF1-45AF-84E9-5ED49F310D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2946-69CB-47A2-B5B9-CE423C203B69}" type="datetimeFigureOut">
              <a:rPr lang="pl-PL" smtClean="0"/>
              <a:pPr/>
              <a:t>27.02.2017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D1A9-CFF1-45AF-84E9-5ED49F310D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2946-69CB-47A2-B5B9-CE423C203B69}" type="datetimeFigureOut">
              <a:rPr lang="pl-PL" smtClean="0"/>
              <a:pPr/>
              <a:t>27.02.2017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D1A9-CFF1-45AF-84E9-5ED49F310D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2946-69CB-47A2-B5B9-CE423C203B69}" type="datetimeFigureOut">
              <a:rPr lang="pl-PL" smtClean="0"/>
              <a:pPr/>
              <a:t>27.02.2017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D1A9-CFF1-45AF-84E9-5ED49F310D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2946-69CB-47A2-B5B9-CE423C203B69}" type="datetimeFigureOut">
              <a:rPr lang="pl-PL" smtClean="0"/>
              <a:pPr/>
              <a:t>27.02.2017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D1A9-CFF1-45AF-84E9-5ED49F310D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2946-69CB-47A2-B5B9-CE423C203B69}" type="datetimeFigureOut">
              <a:rPr lang="pl-PL" smtClean="0"/>
              <a:pPr/>
              <a:t>27.02.2017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D1A9-CFF1-45AF-84E9-5ED49F310D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2946-69CB-47A2-B5B9-CE423C203B69}" type="datetimeFigureOut">
              <a:rPr lang="pl-PL" smtClean="0"/>
              <a:pPr/>
              <a:t>27.02.2017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D1A9-CFF1-45AF-84E9-5ED49F310D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2946-69CB-47A2-B5B9-CE423C203B69}" type="datetimeFigureOut">
              <a:rPr lang="pl-PL" smtClean="0"/>
              <a:pPr/>
              <a:t>27.02.2017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D1A9-CFF1-45AF-84E9-5ED49F310D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32946-69CB-47A2-B5B9-CE423C203B69}" type="datetimeFigureOut">
              <a:rPr lang="pl-PL" smtClean="0"/>
              <a:pPr/>
              <a:t>27.02.2017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1D1A9-CFF1-45AF-84E9-5ED49F310DB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Rodzaje licencji na oprogramowanie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Imię Nazwisko klasa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Przykładowe programy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Beta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Przykładowe programy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Trial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Przykładowe programy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Co to </a:t>
            </a:r>
            <a:r>
              <a:rPr lang="pl-PL" dirty="0" smtClean="0"/>
              <a:t>jest licencja?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Freeware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Przykładowe programy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Adware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Przykładowe programy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Shareware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Przykładowe programy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Demo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30</Words>
  <Application>Microsoft Office PowerPoint</Application>
  <PresentationFormat>Pokaz na ekranie (4:3)</PresentationFormat>
  <Paragraphs>16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Rodzaje licencji na oprogramowanie</vt:lpstr>
      <vt:lpstr>Co to jest licencja?</vt:lpstr>
      <vt:lpstr>Freeware</vt:lpstr>
      <vt:lpstr>Przykładowe programy</vt:lpstr>
      <vt:lpstr>Adware</vt:lpstr>
      <vt:lpstr>Przykładowe programy</vt:lpstr>
      <vt:lpstr>Shareware</vt:lpstr>
      <vt:lpstr>Przykładowe programy</vt:lpstr>
      <vt:lpstr>Demo</vt:lpstr>
      <vt:lpstr>Przykładowe programy</vt:lpstr>
      <vt:lpstr>Beta</vt:lpstr>
      <vt:lpstr>Przykładowe programy</vt:lpstr>
      <vt:lpstr>Trial</vt:lpstr>
      <vt:lpstr>Przykładowe programy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Rodzaje licencji na oprogramowanie</dc:title>
  <dc:creator>uczeń</dc:creator>
  <cp:lastModifiedBy>RW</cp:lastModifiedBy>
  <cp:revision>4</cp:revision>
  <dcterms:created xsi:type="dcterms:W3CDTF">2017-02-10T09:10:45Z</dcterms:created>
  <dcterms:modified xsi:type="dcterms:W3CDTF">2017-02-27T12:36:00Z</dcterms:modified>
</cp:coreProperties>
</file>