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61" r:id="rId4"/>
    <p:sldId id="262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FE170-A725-4386-91F4-CA941BBE53C7}" type="datetimeFigureOut">
              <a:rPr lang="pl-PL" smtClean="0"/>
              <a:t>2021-12-02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5920-5E58-470A-8EC4-A946DBF314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23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15920-5E58-470A-8EC4-A946DBF3144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88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A53040-5DAC-4826-958E-413CD7AF9167}" type="datetimeFigureOut">
              <a:rPr lang="pl-PL" smtClean="0"/>
              <a:t>2021-12-02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9F3D2A-09AB-429F-8720-015DEA79EF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53040-5DAC-4826-958E-413CD7AF9167}" type="datetimeFigureOut">
              <a:rPr lang="pl-PL" smtClean="0"/>
              <a:t>2021-12-02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F3D2A-09AB-429F-8720-015DEA79EF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53040-5DAC-4826-958E-413CD7AF9167}" type="datetimeFigureOut">
              <a:rPr lang="pl-PL" smtClean="0"/>
              <a:t>2021-12-02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F3D2A-09AB-429F-8720-015DEA79EF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53040-5DAC-4826-958E-413CD7AF9167}" type="datetimeFigureOut">
              <a:rPr lang="pl-PL" smtClean="0"/>
              <a:t>2021-12-02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F3D2A-09AB-429F-8720-015DEA79EF2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53040-5DAC-4826-958E-413CD7AF9167}" type="datetimeFigureOut">
              <a:rPr lang="pl-PL" smtClean="0"/>
              <a:t>2021-12-02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F3D2A-09AB-429F-8720-015DEA79EF2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53040-5DAC-4826-958E-413CD7AF9167}" type="datetimeFigureOut">
              <a:rPr lang="pl-PL" smtClean="0"/>
              <a:t>2021-12-02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F3D2A-09AB-429F-8720-015DEA79EF2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53040-5DAC-4826-958E-413CD7AF9167}" type="datetimeFigureOut">
              <a:rPr lang="pl-PL" smtClean="0"/>
              <a:t>2021-12-02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F3D2A-09AB-429F-8720-015DEA79EF2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53040-5DAC-4826-958E-413CD7AF9167}" type="datetimeFigureOut">
              <a:rPr lang="pl-PL" smtClean="0"/>
              <a:t>2021-12-02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F3D2A-09AB-429F-8720-015DEA79EF2F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53040-5DAC-4826-958E-413CD7AF9167}" type="datetimeFigureOut">
              <a:rPr lang="pl-PL" smtClean="0"/>
              <a:t>2021-12-02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F3D2A-09AB-429F-8720-015DEA79EF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A53040-5DAC-4826-958E-413CD7AF9167}" type="datetimeFigureOut">
              <a:rPr lang="pl-PL" smtClean="0"/>
              <a:t>2021-12-02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F3D2A-09AB-429F-8720-015DEA79EF2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A53040-5DAC-4826-958E-413CD7AF9167}" type="datetimeFigureOut">
              <a:rPr lang="pl-PL" smtClean="0"/>
              <a:t>2021-12-02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9F3D2A-09AB-429F-8720-015DEA79EF2F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A53040-5DAC-4826-958E-413CD7AF9167}" type="datetimeFigureOut">
              <a:rPr lang="pl-PL" smtClean="0"/>
              <a:t>2021-12-02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9F3D2A-09AB-429F-8720-015DEA79EF2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67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179512" y="1481327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marL="457200" lvl="0" indent="-355600">
              <a:spcBef>
                <a:spcPts val="320"/>
              </a:spcBef>
              <a:buClr>
                <a:srgbClr val="3F3F3F"/>
              </a:buClr>
              <a:buSzPts val="1600"/>
              <a:buNone/>
            </a:pPr>
            <a:endParaRPr lang="pl-PL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480"/>
              </a:spcBef>
              <a:buClr>
                <a:srgbClr val="3F3F3F"/>
              </a:buClr>
              <a:buSzPts val="2400"/>
              <a:buNone/>
            </a:pPr>
            <a:endParaRPr lang="pl-PL" dirty="0">
              <a:latin typeface="Calibri"/>
              <a:ea typeface="Calibri"/>
              <a:cs typeface="Calibri"/>
              <a:sym typeface="Calibri"/>
            </a:endParaRPr>
          </a:p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pl-PL" dirty="0"/>
              <a:t>Urodzony w Gdańsku, polski podróżnik                        i działacz społeczny. Najmłodszy w historii zdobywca biegunów –        północnego                                      i południowego </a:t>
            </a:r>
            <a:r>
              <a:rPr lang="pl-PL" dirty="0" smtClean="0"/>
              <a:t>                       w </a:t>
            </a:r>
            <a:r>
              <a:rPr lang="pl-PL" dirty="0"/>
              <a:t>ciągu     jednego roku. </a:t>
            </a:r>
          </a:p>
          <a:p>
            <a:r>
              <a:rPr lang="pl-PL" dirty="0"/>
              <a:t>Pierwszy niepełnosprawny, który         dokonał takiego wyczynu.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Jan Mela</a:t>
            </a:r>
            <a:endParaRPr lang="pl-PL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7638"/>
            <a:ext cx="301881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21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U</a:t>
            </a:r>
            <a:r>
              <a:rPr lang="pl-PL" dirty="0" smtClean="0"/>
              <a:t>r</a:t>
            </a:r>
            <a:r>
              <a:rPr lang="pl-PL" dirty="0"/>
              <a:t>. 8 stycznia </a:t>
            </a:r>
            <a:r>
              <a:rPr lang="pl-PL" dirty="0" smtClean="0"/>
              <a:t>1942</a:t>
            </a:r>
            <a:br>
              <a:rPr lang="pl-PL" dirty="0" smtClean="0"/>
            </a:br>
            <a:r>
              <a:rPr lang="pl-PL" dirty="0" smtClean="0"/>
              <a:t>w Oksfordzie,</a:t>
            </a:r>
            <a:br>
              <a:rPr lang="pl-PL" dirty="0" smtClean="0"/>
            </a:br>
            <a:r>
              <a:rPr lang="pl-PL" dirty="0" smtClean="0"/>
              <a:t>zm</a:t>
            </a:r>
            <a:r>
              <a:rPr lang="pl-PL" dirty="0"/>
              <a:t>. 14 marca </a:t>
            </a:r>
            <a:r>
              <a:rPr lang="pl-PL" dirty="0" smtClean="0"/>
              <a:t>2018</a:t>
            </a:r>
            <a:br>
              <a:rPr lang="pl-PL" dirty="0" smtClean="0"/>
            </a:br>
            <a:r>
              <a:rPr lang="pl-PL" dirty="0" smtClean="0"/>
              <a:t>w Cambridge) </a:t>
            </a:r>
            <a:r>
              <a:rPr lang="pl-PL" dirty="0"/>
              <a:t>– brytyjski astrofizyk, kosmolog, fizyk teoretyczny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W </a:t>
            </a:r>
            <a:r>
              <a:rPr lang="pl-PL" dirty="0"/>
              <a:t>ciągu trwającej ponad 40 lat kariery naukowej zajmował się głównie czarnymi dziurami i grawitacją kwantową.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/>
              <a:t>Stephen Hawking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782687" cy="399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04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0" y="1481138"/>
            <a:ext cx="3664563" cy="4180110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Nigdy nie usłyszał swej IX Symfonii. Od 28. roku życia tracił słuch, porozumiewał się za pomocą notatek. Mógł się poddać, lecz tego nie zrobił, słyszał muzykę w wyobraźni </a:t>
            </a:r>
            <a:r>
              <a:rPr lang="pl-PL" sz="2400" dirty="0" smtClean="0"/>
              <a:t>                     i </a:t>
            </a:r>
            <a:r>
              <a:rPr lang="pl-PL" sz="2400" dirty="0"/>
              <a:t>nadal komponował”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i="1" dirty="0"/>
              <a:t>Ludwig van </a:t>
            </a:r>
            <a:r>
              <a:rPr lang="pl-PL" i="1" dirty="0" smtClean="0"/>
              <a:t>Beethoven</a:t>
            </a:r>
            <a:br>
              <a:rPr lang="pl-PL" i="1" dirty="0" smtClean="0"/>
            </a:br>
            <a:r>
              <a:rPr lang="pl-PL" i="1" dirty="0" smtClean="0"/>
              <a:t>kompozytor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84590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356" y="1481138"/>
            <a:ext cx="30122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pl-PL" sz="2000" dirty="0">
                <a:latin typeface="+mj-lt"/>
              </a:rPr>
              <a:t>U</a:t>
            </a:r>
            <a:r>
              <a:rPr lang="pl-PL" sz="2000" dirty="0" smtClean="0">
                <a:latin typeface="+mj-lt"/>
              </a:rPr>
              <a:t>r</a:t>
            </a:r>
            <a:r>
              <a:rPr lang="pl-PL" sz="2000" dirty="0">
                <a:latin typeface="+mj-lt"/>
              </a:rPr>
              <a:t>. 14 stycznia 1980 </a:t>
            </a:r>
            <a:r>
              <a:rPr lang="pl-PL" sz="2000" dirty="0" smtClean="0">
                <a:latin typeface="+mj-lt"/>
              </a:rPr>
              <a:t>                            w </a:t>
            </a:r>
            <a:r>
              <a:rPr lang="pl-PL" sz="2000" dirty="0" smtClean="0">
                <a:latin typeface="+mj-lt"/>
              </a:rPr>
              <a:t>Łodzi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smtClean="0">
                <a:latin typeface="+mj-lt"/>
              </a:rPr>
              <a:t>– </a:t>
            </a:r>
            <a:r>
              <a:rPr lang="pl-PL" sz="2000" dirty="0">
                <a:latin typeface="+mj-lt"/>
              </a:rPr>
              <a:t>polska piosenkarka i autorka tekstów.</a:t>
            </a:r>
          </a:p>
          <a:p>
            <a:r>
              <a:rPr lang="pl-PL" sz="2000" dirty="0" smtClean="0">
                <a:latin typeface="+mj-lt"/>
              </a:rPr>
              <a:t>W </a:t>
            </a:r>
            <a:r>
              <a:rPr lang="pl-PL" sz="2000" dirty="0">
                <a:latin typeface="+mj-lt"/>
              </a:rPr>
              <a:t>latach 2000–2010 wokalistka zespołu </a:t>
            </a:r>
            <a:r>
              <a:rPr lang="pl-PL" sz="2000" dirty="0" err="1">
                <a:latin typeface="+mj-lt"/>
              </a:rPr>
              <a:t>Varius</a:t>
            </a:r>
            <a:r>
              <a:rPr lang="pl-PL" sz="2000" dirty="0">
                <a:latin typeface="+mj-lt"/>
              </a:rPr>
              <a:t> Manx, z którym wydała trzy albumy </a:t>
            </a:r>
            <a:r>
              <a:rPr lang="pl-PL" sz="2000" dirty="0" smtClean="0">
                <a:latin typeface="+mj-lt"/>
              </a:rPr>
              <a:t>studyjne. Od </a:t>
            </a:r>
            <a:r>
              <a:rPr lang="pl-PL" sz="2000" dirty="0">
                <a:latin typeface="+mj-lt"/>
              </a:rPr>
              <a:t>2009 </a:t>
            </a:r>
            <a:r>
              <a:rPr lang="pl-PL" sz="2000" dirty="0" smtClean="0">
                <a:latin typeface="+mj-lt"/>
              </a:rPr>
              <a:t>artystka solowa. Reprezentantka </a:t>
            </a:r>
            <a:r>
              <a:rPr lang="pl-PL" sz="2000" dirty="0">
                <a:latin typeface="+mj-lt"/>
              </a:rPr>
              <a:t>Polski </a:t>
            </a:r>
            <a:r>
              <a:rPr lang="pl-PL" sz="2000" dirty="0" smtClean="0">
                <a:latin typeface="+mj-lt"/>
              </a:rPr>
              <a:t>                    w </a:t>
            </a:r>
            <a:r>
              <a:rPr lang="pl-PL" sz="2000" dirty="0">
                <a:latin typeface="+mj-lt"/>
              </a:rPr>
              <a:t>60. Konkursie Piosenki Eurowizji (2015).</a:t>
            </a:r>
          </a:p>
          <a:p>
            <a:r>
              <a:rPr lang="pl-PL" sz="2000" dirty="0" smtClean="0">
                <a:latin typeface="+mj-lt"/>
              </a:rPr>
              <a:t>Prowadzi </a:t>
            </a:r>
            <a:r>
              <a:rPr lang="pl-PL" sz="2000" dirty="0">
                <a:latin typeface="+mj-lt"/>
              </a:rPr>
              <a:t>czynnie działalność charytatywną, głównie na </a:t>
            </a:r>
            <a:r>
              <a:rPr lang="pl-PL" sz="2000" dirty="0" smtClean="0">
                <a:latin typeface="+mj-lt"/>
              </a:rPr>
              <a:t>rzecz osób </a:t>
            </a:r>
            <a:r>
              <a:rPr lang="pl-PL" sz="2000" dirty="0" smtClean="0">
                <a:latin typeface="+mj-lt"/>
              </a:rPr>
              <a:t>niepełnosprawnych.</a:t>
            </a:r>
            <a:endParaRPr lang="pl-PL" sz="2000" dirty="0">
              <a:latin typeface="+mj-lt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Monika </a:t>
            </a:r>
            <a:r>
              <a:rPr lang="pl-PL" i="1" dirty="0" err="1" smtClean="0"/>
              <a:t>Kuszyńska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94005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4038600" cy="3173487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2000" dirty="0"/>
              <a:t>Urodził się z wrodzoną wadą wzroku – jaskrą. Gdy miał 12 lat, podczas uprawiania sportu doznał wylewu krwi do mózgu </a:t>
            </a:r>
            <a:r>
              <a:rPr lang="pl-PL" sz="2000" dirty="0" smtClean="0"/>
              <a:t>                       i </a:t>
            </a:r>
            <a:r>
              <a:rPr lang="pl-PL" sz="2000" dirty="0"/>
              <a:t>całkowicie stracił wzrok</a:t>
            </a:r>
            <a:r>
              <a:rPr lang="pl-PL" sz="2000" dirty="0" smtClean="0"/>
              <a:t>.</a:t>
            </a:r>
          </a:p>
          <a:p>
            <a:pPr algn="just"/>
            <a:r>
              <a:rPr lang="pl-PL" sz="2000" dirty="0" smtClean="0"/>
              <a:t> </a:t>
            </a:r>
            <a:r>
              <a:rPr lang="pl-PL" sz="2000" dirty="0"/>
              <a:t>Z wykształcenia </a:t>
            </a:r>
            <a:r>
              <a:rPr lang="pl-PL" sz="2000" dirty="0" err="1"/>
              <a:t>Bocelli</a:t>
            </a:r>
            <a:r>
              <a:rPr lang="pl-PL" sz="2000" dirty="0"/>
              <a:t> jest prawnikiem, ale cały świat zna go jako znakomitego tenora, kompozytora </a:t>
            </a:r>
            <a:r>
              <a:rPr lang="pl-PL" sz="2000" dirty="0" smtClean="0"/>
              <a:t>                                  i </a:t>
            </a:r>
            <a:r>
              <a:rPr lang="pl-PL" sz="2000" dirty="0"/>
              <a:t>producenta muzycznego. </a:t>
            </a:r>
            <a:endParaRPr lang="pl-PL" sz="2000" dirty="0" smtClean="0"/>
          </a:p>
          <a:p>
            <a:pPr algn="just"/>
            <a:r>
              <a:rPr lang="pl-PL" sz="2000" dirty="0" smtClean="0"/>
              <a:t>To </a:t>
            </a:r>
            <a:r>
              <a:rPr lang="pl-PL" sz="2000" dirty="0"/>
              <a:t>zdobywca wielu prestiżowych </a:t>
            </a:r>
            <a:r>
              <a:rPr lang="pl-PL" sz="2000" dirty="0" smtClean="0"/>
              <a:t>nagród,                   a </a:t>
            </a:r>
            <a:r>
              <a:rPr lang="pl-PL" sz="2000" dirty="0"/>
              <a:t>jego płyty biją wszelkie rekordy </a:t>
            </a:r>
            <a:r>
              <a:rPr lang="pl-PL" sz="2000" dirty="0" smtClean="0"/>
              <a:t>sprzedaży.</a:t>
            </a:r>
            <a:endParaRPr lang="pl-PL" sz="2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i="1" dirty="0"/>
              <a:t>Andrea </a:t>
            </a:r>
            <a:r>
              <a:rPr lang="pl-PL" i="1" dirty="0" err="1" smtClean="0"/>
              <a:t>Bocelli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tenor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74466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" y="1481138"/>
            <a:ext cx="3141211" cy="4525962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l-PL" dirty="0"/>
              <a:t>W wieku 39 lat, </a:t>
            </a:r>
            <a:r>
              <a:rPr lang="pl-PL" dirty="0" smtClean="0"/>
              <a:t>w </a:t>
            </a:r>
            <a:r>
              <a:rPr lang="pl-PL" dirty="0"/>
              <a:t>wyniku serii pechowych zdarzeń (upadek do wody w trakcie rejsu, udział w gaszeniu pożaru i kąpiel w zimnych wodach jeziora) doznał szoku termicznego </a:t>
            </a:r>
            <a:r>
              <a:rPr lang="pl-PL" dirty="0" smtClean="0"/>
              <a:t>                i </a:t>
            </a:r>
            <a:r>
              <a:rPr lang="pl-PL" dirty="0"/>
              <a:t>zachorował na chorobę Heinego-Medina, wywołaną przez wirus polio. Konsekwencje były dramatyczne: paraliż połowy ciała, ból i wysoka gorączka. Szybko podjęte leczenie przywróciło Franklinowi cześć sprawności, jednak do końca życia zmuszony był poruszać się na wózku. </a:t>
            </a:r>
            <a:endParaRPr lang="pl-PL" dirty="0" smtClean="0"/>
          </a:p>
          <a:p>
            <a:pPr algn="just"/>
            <a:r>
              <a:rPr lang="pl-PL" dirty="0" smtClean="0"/>
              <a:t>Został </a:t>
            </a:r>
            <a:r>
              <a:rPr lang="pl-PL" dirty="0"/>
              <a:t>czterokrotnie wybrany na fotel Prezydenta Stanów Zjednoczonych </a:t>
            </a:r>
            <a:r>
              <a:rPr lang="pl-PL" dirty="0" smtClean="0"/>
              <a:t>                 i </a:t>
            </a:r>
            <a:r>
              <a:rPr lang="pl-PL" dirty="0"/>
              <a:t>jako jedyny w historii swojego kraju, był prezydentem dłużej niż dwie kadencje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Pamiętając </a:t>
            </a:r>
            <a:r>
              <a:rPr lang="pl-PL" dirty="0"/>
              <a:t>o swoich przejściach, wraz z żoną Eleonorą, założył ośrodek i fundację pomagającą osobom chorym na polio.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i="1" dirty="0"/>
              <a:t>Franklin Delano </a:t>
            </a:r>
            <a:r>
              <a:rPr lang="pl-PL" i="1" dirty="0" err="1"/>
              <a:t>Roosvelt</a:t>
            </a:r>
            <a:r>
              <a:rPr lang="pl-PL" i="1" dirty="0"/>
              <a:t> 32 prezydent Stanów Zjednoczonych</a:t>
            </a:r>
          </a:p>
        </p:txBody>
      </p:sp>
    </p:spTree>
    <p:extLst>
      <p:ext uri="{BB962C8B-B14F-4D97-AF65-F5344CB8AC3E}">
        <p14:creationId xmlns:p14="http://schemas.microsoft.com/office/powerpoint/2010/main" val="322556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964632" cy="3535440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2200" dirty="0" smtClean="0"/>
              <a:t>Polska tenisistka </a:t>
            </a:r>
            <a:r>
              <a:rPr lang="pl-PL" sz="2200" dirty="0"/>
              <a:t>stołowa. Czterokrotna </a:t>
            </a:r>
            <a:r>
              <a:rPr lang="pl-PL" sz="2200" dirty="0" smtClean="0"/>
              <a:t>mistrzyni paraolimpijska –z </a:t>
            </a:r>
            <a:r>
              <a:rPr lang="pl-PL" sz="2200" dirty="0"/>
              <a:t>Aten, Pekinu, Londynu i Rio de </a:t>
            </a:r>
            <a:r>
              <a:rPr lang="pl-PL" sz="2200" dirty="0" err="1"/>
              <a:t>Janeiro</a:t>
            </a:r>
            <a:r>
              <a:rPr lang="pl-PL" sz="2200" dirty="0"/>
              <a:t>. </a:t>
            </a:r>
            <a:endParaRPr lang="pl-PL" sz="2200" dirty="0" smtClean="0"/>
          </a:p>
          <a:p>
            <a:endParaRPr lang="pl-PL" sz="2200" dirty="0" smtClean="0"/>
          </a:p>
          <a:p>
            <a:r>
              <a:rPr lang="pl-PL" sz="2200" dirty="0" smtClean="0"/>
              <a:t>Trzykrotna </a:t>
            </a:r>
            <a:r>
              <a:rPr lang="pl-PL" sz="2200" dirty="0"/>
              <a:t>uczestniczka igrzysk olimpijskich: w Pekinie, Londynie i Rio de </a:t>
            </a:r>
            <a:r>
              <a:rPr lang="pl-PL" sz="2200" dirty="0" err="1"/>
              <a:t>Janeiro</a:t>
            </a:r>
            <a:r>
              <a:rPr lang="pl-PL" sz="2200" dirty="0"/>
              <a:t>. </a:t>
            </a:r>
            <a:endParaRPr lang="pl-PL" sz="2200" dirty="0" smtClean="0"/>
          </a:p>
          <a:p>
            <a:endParaRPr lang="pl-PL" sz="2200" dirty="0" smtClean="0"/>
          </a:p>
          <a:p>
            <a:r>
              <a:rPr lang="pl-PL" sz="2200" dirty="0" smtClean="0"/>
              <a:t>Reprezentantka </a:t>
            </a:r>
            <a:r>
              <a:rPr lang="pl-PL" sz="2200" dirty="0"/>
              <a:t>kadry narodowej </a:t>
            </a:r>
            <a:r>
              <a:rPr lang="pl-PL" sz="2200" dirty="0" smtClean="0"/>
              <a:t>seniorek.</a:t>
            </a:r>
            <a:endParaRPr lang="pl-PL" sz="22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/>
              <a:t>Natalia Dorota Partyka </a:t>
            </a:r>
          </a:p>
        </p:txBody>
      </p:sp>
    </p:spTree>
    <p:extLst>
      <p:ext uri="{BB962C8B-B14F-4D97-AF65-F5344CB8AC3E}">
        <p14:creationId xmlns:p14="http://schemas.microsoft.com/office/powerpoint/2010/main" val="3535258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132</TotalTime>
  <Words>371</Words>
  <Application>Microsoft Office PowerPoint</Application>
  <PresentationFormat>Pokaz na ekranie (4:3)</PresentationFormat>
  <Paragraphs>29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Calibri</vt:lpstr>
      <vt:lpstr>Lucida Sans Unicode</vt:lpstr>
      <vt:lpstr>Verdana</vt:lpstr>
      <vt:lpstr>Wingdings 2</vt:lpstr>
      <vt:lpstr>Wingdings 3</vt:lpstr>
      <vt:lpstr>Hol</vt:lpstr>
      <vt:lpstr>Prezentacja programu PowerPoint</vt:lpstr>
      <vt:lpstr>Jan Mela</vt:lpstr>
      <vt:lpstr>Stephen Hawking</vt:lpstr>
      <vt:lpstr>Ludwig van Beethoven kompozytor</vt:lpstr>
      <vt:lpstr>Monika Kuszyńska</vt:lpstr>
      <vt:lpstr>Andrea Bocelli tenor</vt:lpstr>
      <vt:lpstr>Franklin Delano Roosvelt 32 prezydent Stanów Zjednoczonych</vt:lpstr>
      <vt:lpstr>Natalia Dorota Partyka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Sandra</dc:creator>
  <cp:lastModifiedBy>Ewelina</cp:lastModifiedBy>
  <cp:revision>13</cp:revision>
  <dcterms:created xsi:type="dcterms:W3CDTF">2020-12-03T23:36:17Z</dcterms:created>
  <dcterms:modified xsi:type="dcterms:W3CDTF">2021-12-02T16:33:29Z</dcterms:modified>
</cp:coreProperties>
</file>