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19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67B3-C7DA-4D0E-BB48-958D662EDC52}" type="datetimeFigureOut">
              <a:rPr lang="pl-PL" smtClean="0"/>
              <a:pPr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F4FB-7077-4199-BB28-4C7C5E50CA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Wyszukiwanie informacji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 Klasa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90133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572008"/>
            <a:ext cx="62293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428596" y="3714752"/>
            <a:ext cx="8054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Korzystając z „</a:t>
            </a:r>
            <a:r>
              <a:rPr lang="pl-PL" b="1" dirty="0" smtClean="0"/>
              <a:t>narzędzia wycinanie” </a:t>
            </a:r>
            <a:r>
              <a:rPr lang="pl-PL" dirty="0" smtClean="0"/>
              <a:t>wklej na kolejnym slajdzie widok twojego domu</a:t>
            </a:r>
          </a:p>
          <a:p>
            <a:r>
              <a:rPr lang="pl-PL" dirty="0" smtClean="0"/>
              <a:t>(lub najbliższej okolicy)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571610"/>
          <a:ext cx="8286808" cy="36433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797269"/>
                <a:gridCol w="2080996"/>
                <a:gridCol w="2218947"/>
                <a:gridCol w="2189596"/>
              </a:tblGrid>
              <a:tr h="809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Dzień 1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Dzień 2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Dzień 3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9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temperatura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4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zachmurzenie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1554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89"/>
            <a:ext cx="8590010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643050"/>
          <a:ext cx="8358246" cy="450059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1504"/>
                <a:gridCol w="7786742"/>
              </a:tblGrid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00119">
                <a:tc>
                  <a:txBody>
                    <a:bodyPr/>
                    <a:lstStyle/>
                    <a:p>
                      <a:r>
                        <a:rPr lang="pl-PL" b="1" dirty="0" smtClean="0"/>
                        <a:t>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453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72560" cy="220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2500304"/>
          <a:ext cx="8358246" cy="262534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5500726"/>
              </a:tblGrid>
              <a:tr h="87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/>
                        <a:t>Wpisane hasło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Przybliżona liczba stron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/>
                        <a:t>samochody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/>
                        <a:t>"samochody osobowe"</a:t>
                      </a:r>
                      <a:endParaRPr lang="pl-PL" sz="1800" b="1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b="1" dirty="0">
                        <a:latin typeface="Times New Roman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456999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14348" y="1571612"/>
          <a:ext cx="7786742" cy="235745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786742"/>
              </a:tblGrid>
              <a:tr h="235745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7858180" cy="80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357300"/>
          <a:ext cx="7929618" cy="46434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42942"/>
                <a:gridCol w="7286676"/>
              </a:tblGrid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Przeczytaj poniższy tekst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3002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7478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1785926"/>
          <a:ext cx="8501122" cy="46434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01122"/>
              </a:tblGrid>
              <a:tr h="464347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1343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8596" y="1643050"/>
          <a:ext cx="8286807" cy="328614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019768"/>
                <a:gridCol w="2809086"/>
                <a:gridCol w="2457953"/>
              </a:tblGrid>
              <a:tr h="1071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Wyjazd</a:t>
                      </a:r>
                      <a:endParaRPr lang="pl-PL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Warszawa Centralna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Przyjazd</a:t>
                      </a:r>
                      <a:endParaRPr lang="pl-PL" sz="1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Kraków Główny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/>
                        <a:t>Rodzaj pociągu</a:t>
                      </a: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64</Words>
  <Application>Microsoft Office PowerPoint</Application>
  <PresentationFormat>Pokaz na ekranie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Wyszukiwanie informacji</vt:lpstr>
      <vt:lpstr>Slajd 2</vt:lpstr>
      <vt:lpstr>Slajd 3</vt:lpstr>
      <vt:lpstr>Slajd 4</vt:lpstr>
      <vt:lpstr>Slajd 5</vt:lpstr>
      <vt:lpstr>Slajd 6</vt:lpstr>
      <vt:lpstr>Przeczytaj poniższy tekst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Wyszukiwanie informacji</dc:title>
  <dc:creator>RW</dc:creator>
  <cp:lastModifiedBy>admin</cp:lastModifiedBy>
  <cp:revision>14</cp:revision>
  <dcterms:created xsi:type="dcterms:W3CDTF">2020-10-09T12:13:43Z</dcterms:created>
  <dcterms:modified xsi:type="dcterms:W3CDTF">2020-11-27T12:15:39Z</dcterms:modified>
</cp:coreProperties>
</file>