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19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7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9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95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75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74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37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7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45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57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00FC071-5441-4A1F-A2F5-8B6996CD6F93}" type="datetimeFigureOut">
              <a:rPr lang="pl-PL" smtClean="0"/>
              <a:t>09.01.2023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CAA1248-BA01-4A88-A67A-830C4BEB9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22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2433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NIETOPERZE I POTRZEBA ICH OCHRONY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DCF184-E98E-FCF1-961D-A824DF21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037" y="1631768"/>
            <a:ext cx="6602963" cy="522623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E0664B6-D0AE-0D7E-E399-57DD8075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60645"/>
            <a:ext cx="7528992" cy="4525902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D697CBE-4842-1BE4-48DD-0D509BE4FAD1}"/>
              </a:ext>
            </a:extLst>
          </p:cNvPr>
          <p:cNvSpPr txBox="1">
            <a:spLocks/>
          </p:cNvSpPr>
          <p:nvPr/>
        </p:nvSpPr>
        <p:spPr bwMode="blackWhite">
          <a:xfrm>
            <a:off x="-1" y="1603221"/>
            <a:ext cx="12192000" cy="802433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OPRACOWAŁ:PATRYK GAJEWSKI 8G</a:t>
            </a:r>
          </a:p>
        </p:txBody>
      </p:sp>
    </p:spTree>
    <p:extLst>
      <p:ext uri="{BB962C8B-B14F-4D97-AF65-F5344CB8AC3E}">
        <p14:creationId xmlns:p14="http://schemas.microsoft.com/office/powerpoint/2010/main" val="426917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1404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rodzaje ochrony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14050"/>
            <a:ext cx="12192000" cy="5943950"/>
          </a:xfrm>
        </p:spPr>
        <p:txBody>
          <a:bodyPr>
            <a:norm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07B8006-F670-F149-187E-846B6E89FCCB}"/>
              </a:ext>
            </a:extLst>
          </p:cNvPr>
          <p:cNvSpPr txBox="1"/>
          <p:nvPr/>
        </p:nvSpPr>
        <p:spPr>
          <a:xfrm>
            <a:off x="0" y="1492897"/>
            <a:ext cx="120271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dniach 16-18 września 2022 r. w Poznaniu odbyła się </a:t>
            </a:r>
            <a:b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XXIX Ogólnopolska Konferencja dotyczące udzielania porad i ochrony schronień nietoperzy w budynkach.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2470B5-062B-F161-BB8E-8A0FDF23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604" y="2390621"/>
            <a:ext cx="2833396" cy="446737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3F3F2C37-66D4-B595-550E-735C96F693EF}"/>
              </a:ext>
            </a:extLst>
          </p:cNvPr>
          <p:cNvSpPr txBox="1">
            <a:spLocks/>
          </p:cNvSpPr>
          <p:nvPr/>
        </p:nvSpPr>
        <p:spPr bwMode="blackWhite">
          <a:xfrm>
            <a:off x="6626288" y="6063481"/>
            <a:ext cx="2732315" cy="796062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3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dirty="0"/>
            </a:br>
            <a:r>
              <a:rPr lang="pl-PL" sz="3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PODKOWIEC MAŁY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5F3B0FE-C254-8CF6-D866-CBF79F6D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9" y="3685631"/>
            <a:ext cx="2145978" cy="313971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E3114A7-79E4-E9E1-DD79-A8FC6BA19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97" y="2789853"/>
            <a:ext cx="2896497" cy="4110076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BE08BD2D-9343-D3C3-0373-3146D69F17C9}"/>
              </a:ext>
            </a:extLst>
          </p:cNvPr>
          <p:cNvSpPr txBox="1">
            <a:spLocks/>
          </p:cNvSpPr>
          <p:nvPr/>
        </p:nvSpPr>
        <p:spPr bwMode="blackWhite">
          <a:xfrm>
            <a:off x="5652793" y="2789853"/>
            <a:ext cx="2110275" cy="666887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NOCEK DUŻY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46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99592"/>
          </a:xfrm>
        </p:spPr>
        <p:txBody>
          <a:bodyPr/>
          <a:lstStyle/>
          <a:p>
            <a:r>
              <a:rPr lang="pl-PL" dirty="0"/>
              <a:t>OGÓLNE INFORMACJE O NIETOPERZACH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45920"/>
            <a:ext cx="12192000" cy="5212079"/>
          </a:xfrm>
        </p:spPr>
        <p:txBody>
          <a:bodyPr>
            <a:norm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NIETOPERZE TO JEDYNE SSAKI, KTÓRE POSIADAJĄ SKRZYDŁA I SĄ ZDOLNE DO AKTYWNEGO LOTU.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POLSCE ISTNIEJE 26 GATUNKÓW NIETOPERZY – WSZYSTKIE OBJETE ŚCISŁĄ OCHRONĄ GATUNKOWĄ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ORIENTUJĄ SIĘ W PRZESTRZENI ZA POMOCĄ ECHOLOKACJI A ODŻYWIAJĄ SIĘ NIEMAL WYŁACZNIE OWADAMI.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SĄ ZWIERZĘTAMI O AKTYWNOŚCI NOCNEJ.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05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63690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BUDOWA NIETOPERZY: GACEK BRUNATNY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45920"/>
            <a:ext cx="12192000" cy="5212079"/>
          </a:xfrm>
        </p:spPr>
        <p:txBody>
          <a:bodyPr>
            <a:norm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3C2A99-6CCD-7B83-B3BF-1FFD2E61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6" y="1050775"/>
            <a:ext cx="8767216" cy="58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8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37118"/>
          </a:xfrm>
        </p:spPr>
        <p:txBody>
          <a:bodyPr>
            <a:normAutofit fontScale="90000"/>
          </a:bodyPr>
          <a:lstStyle/>
          <a:p>
            <a:r>
              <a:rPr lang="pl-PL" dirty="0"/>
              <a:t>ŻYCIE NIETOPERZY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45920"/>
            <a:ext cx="12192000" cy="5212079"/>
          </a:xfrm>
        </p:spPr>
        <p:txBody>
          <a:bodyPr>
            <a:norm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F6A8F16-FD71-3CBF-400A-701526C77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803" y="837359"/>
            <a:ext cx="6077798" cy="602064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30E7F38D-1A78-DAE4-F626-BCB6FAC056ED}"/>
              </a:ext>
            </a:extLst>
          </p:cNvPr>
          <p:cNvSpPr txBox="1">
            <a:spLocks/>
          </p:cNvSpPr>
          <p:nvPr/>
        </p:nvSpPr>
        <p:spPr bwMode="blackWhite">
          <a:xfrm>
            <a:off x="7436726" y="837359"/>
            <a:ext cx="1576875" cy="636877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zima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8AA80D1-408E-91B4-3C34-AA96949CE77F}"/>
              </a:ext>
            </a:extLst>
          </p:cNvPr>
          <p:cNvSpPr txBox="1">
            <a:spLocks/>
          </p:cNvSpPr>
          <p:nvPr/>
        </p:nvSpPr>
        <p:spPr bwMode="blackWhite">
          <a:xfrm>
            <a:off x="8911195" y="3751977"/>
            <a:ext cx="1959199" cy="636877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wiosna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A3FE3930-C3A9-6C4C-4B14-C8D047ED4E44}"/>
              </a:ext>
            </a:extLst>
          </p:cNvPr>
          <p:cNvSpPr txBox="1">
            <a:spLocks/>
          </p:cNvSpPr>
          <p:nvPr/>
        </p:nvSpPr>
        <p:spPr bwMode="blackWhite">
          <a:xfrm>
            <a:off x="2935804" y="6186197"/>
            <a:ext cx="1430924" cy="648616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lato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C8F13718-056F-D6A4-88E8-C1C1CF8099FB}"/>
              </a:ext>
            </a:extLst>
          </p:cNvPr>
          <p:cNvSpPr txBox="1">
            <a:spLocks/>
          </p:cNvSpPr>
          <p:nvPr/>
        </p:nvSpPr>
        <p:spPr bwMode="blackWhite">
          <a:xfrm>
            <a:off x="1321606" y="3523371"/>
            <a:ext cx="1860131" cy="648616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jesień</a:t>
            </a:r>
          </a:p>
        </p:txBody>
      </p:sp>
    </p:spTree>
    <p:extLst>
      <p:ext uri="{BB962C8B-B14F-4D97-AF65-F5344CB8AC3E}">
        <p14:creationId xmlns:p14="http://schemas.microsoft.com/office/powerpoint/2010/main" val="229256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1404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GDZIE MOŻNA ZNALEŻĆ NIETOPERZE?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14050"/>
            <a:ext cx="12192000" cy="5943950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ZASIEDLAJĄ PRAWIE WSZYSTKIE ŚRODOWISKA /od starych lasów po centra dużych miast/.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NAJCZĘŚCIEJ ZAJMUJĄ  CICHE, SPOKOJNE I BEZPIECZNE PRZESTRZENIE; CZĘSTO BLISKO LUDZI: 1.PIWNICE 2.STUDNIE. 3.DZIUPLE DRZEW. 4. SKRZYNKI DLA PTAKÓW. 5. RÓŻNE PRZESTRZENIE POD DACHEM. 6.OKIENNICE.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24EDB60-725D-8E57-809D-0A0BFF66F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47" y="3033591"/>
            <a:ext cx="9933991" cy="38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1404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Dlaczego należy chronić nietoperze?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14050"/>
            <a:ext cx="12192000" cy="5943950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 WSZELKIE GATUNKI MAJĄ PRAWO DO ŻYCIA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UTRZYMUJĄ RÓWNOWAGĘ W PRZYRODZIE</a:t>
            </a:r>
            <a:endParaRPr lang="pl-PL" sz="24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POZYTYWNIE WPŁYWAJĄ NA ŻYCIE I GOSPODARKĘ CZŁOWIEKA </a:t>
            </a:r>
            <a:br>
              <a:rPr lang="pl-PL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(zjadają uciążliwe komary oraz latające nocą szkodniki upraw, zapylają ważne dla człowieka rośliny użytkowe –banany, roznosząc nasiona drzew i krzewów przyczyniają się do odradzania wyciętych lasów tropikalnych).</a:t>
            </a:r>
            <a:endParaRPr lang="pl-PL" sz="24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BD8826B-23BD-3EA2-3E3C-41752F2F0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078" y="3771195"/>
            <a:ext cx="2170922" cy="30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6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1404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31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Najważniejsze akty prawa ochrony przyrody DOTYCZĄCE NIETOPERZY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14050"/>
            <a:ext cx="12192000" cy="5943950"/>
          </a:xfrm>
        </p:spPr>
        <p:txBody>
          <a:bodyPr>
            <a:norm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Przepisy polskie:</a:t>
            </a:r>
            <a:endParaRPr lang="pl-PL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stawa o ochronie przyrody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ozporządzenie w sprawie ochrony gatunkowej zwierząt (wszystkie nietoperze są w Polsce objęte ścisłą ochroną gatunkową)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stawa o ochronie zwierząt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Przepisy Unii Europejskiej:</a:t>
            </a:r>
            <a:endParaRPr lang="pl-PL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Dyrektywa Siedliskowa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Umowy Międzynarodowe:</a:t>
            </a:r>
            <a:endParaRPr lang="pl-PL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Konwencja o różnorodności biologicznej z Rio de </a:t>
            </a:r>
            <a:r>
              <a:rPr lang="pl-PL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Janerio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Konwencja o ochronie wędrownych gatunków dzikich zwierząt – tak zw</a:t>
            </a: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Konwencja Bońska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Porozumienie o ochronie populacji europejskich nietoperzy (w ramach Konwencji Bońskiej)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432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1404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Główne rodzaje ochrony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14050"/>
            <a:ext cx="12192000" cy="5943950"/>
          </a:xfrm>
        </p:spPr>
        <p:txBody>
          <a:bodyPr>
            <a:norm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OCHRONA BIERNA</a:t>
            </a:r>
            <a:endParaRPr lang="pl-PL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POZOSTAWIANIE STARYCH DRZEW 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dziuplastych, spękanych lub martwych, z odstającą korą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POZOSTAWIANIE NIEZMIENIONYCH MIEJSC PRZEBYWANIA NIETOPERZY</a:t>
            </a:r>
            <a:endParaRPr lang="pl-PL" sz="1800" b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UNIKANIE STOSOWANIA ŚRODKÓW CHEMICZNYCH, 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mogących truć nietoperze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ZABEZPIECZANIE ZIMOWISK PRZED NIEKONTROLOWANĄ PENETRACJĄ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powodującą budzenie nietoperzy podczas zimowania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ZABEZPIECZANIE KOLONII ROZRODCZYCH 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(unikanie oświetlania wylotów ze schronień)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ZACHOWYWANIE LINIOWYCH ELEMENTÓW KRAJOBRAZU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np. żywopłotów, alei itp.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780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0FC4E-E83F-2E90-A53C-82C7AD77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14049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Główne rodzaje ochrony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AD7865-2E68-26A4-1063-1D5B588FA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914050"/>
            <a:ext cx="12192000" cy="5943950"/>
          </a:xfrm>
        </p:spPr>
        <p:txBody>
          <a:bodyPr>
            <a:normAutofit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OCHRONA CZYNNA</a:t>
            </a:r>
            <a:endParaRPr lang="pl-PL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PRZEBUDOWA KRAJOBRAZU 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głównie poprzez uzupełnianie linii krajobrazowych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TWORZENIE LETNICH SCHRONIEŃ ZASTĘPCZYCH 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np. skrzynek do wieszania na drzewach lub budynkach)</a:t>
            </a: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BUDOWANIE SZTUCZNYCH ZIMOWISK LUB ADAPTACJA DO TEGO CELU ISTNIEJĄCYCH PODZIEMI</a:t>
            </a:r>
            <a:endParaRPr lang="pl-PL" sz="1800" b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420C491-5558-C0FE-C0C4-E64FC3CA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75" y="3274335"/>
            <a:ext cx="1996751" cy="35599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DE71189-C1BE-16C8-8CEA-BA5A648BA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34" y="3250668"/>
            <a:ext cx="2161592" cy="360733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EED8C3F-D870-2FA3-6F23-E696DD8B6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875" y="3274335"/>
            <a:ext cx="2305372" cy="35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211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116</TotalTime>
  <Words>419</Words>
  <Application>Microsoft Office PowerPoint</Application>
  <PresentationFormat>Panoramiczny</PresentationFormat>
  <Paragraphs>55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Symbol</vt:lpstr>
      <vt:lpstr>Paczka</vt:lpstr>
      <vt:lpstr>NIETOPERZE I POTRZEBA ICH OCHRONY</vt:lpstr>
      <vt:lpstr>OGÓLNE INFORMACJE O NIETOPERZACH</vt:lpstr>
      <vt:lpstr>BUDOWA NIETOPERZY: GACEK BRUNATNY</vt:lpstr>
      <vt:lpstr>ŻYCIE NIETOPERZY</vt:lpstr>
      <vt:lpstr> GDZIE MOŻNA ZNALEŻĆ NIETOPERZE? </vt:lpstr>
      <vt:lpstr>  Dlaczego należy chronić nietoperze?  </vt:lpstr>
      <vt:lpstr>  Najważniejsze akty prawa ochrony przyrody DOTYCZĄCE NIETOPERZY  </vt:lpstr>
      <vt:lpstr>  Główne rodzaje ochrony </vt:lpstr>
      <vt:lpstr>  Główne rodzaje ochrony </vt:lpstr>
      <vt:lpstr> rodzaje ochrony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NIETOPERZE I POTRZEBA ICH OCHRONY</dc:title>
  <dc:creator>Patryk Gajewski</dc:creator>
  <cp:lastModifiedBy>Patryk Gajewski</cp:lastModifiedBy>
  <cp:revision>1</cp:revision>
  <dcterms:created xsi:type="dcterms:W3CDTF">2023-01-09T19:43:16Z</dcterms:created>
  <dcterms:modified xsi:type="dcterms:W3CDTF">2023-01-09T21:39:59Z</dcterms:modified>
</cp:coreProperties>
</file>