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CC71C-C980-58FC-EE75-BA9A13486935}" v="16" dt="2023-03-14T19:27:29.625"/>
    <p1510:client id="{B192CB06-73C2-2FA9-AC5F-911E63755E91}" v="28" dt="2023-03-14T07:42:13.739"/>
    <p1510:client id="{D61D25E2-819A-448D-BA9D-4B0305E78390}" v="815" dt="2023-03-13T21:44:42.506"/>
    <p1510:client id="{DFBBA173-86C1-731C-8C9E-69950CB558EB}" v="11" dt="2023-03-25T21:01:32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2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2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9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3AE4BC-2211-4D4F-3686-2ACF60F9CA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CE646A6-51F8-DD4F-2202-3EC5455F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" r="-2" b="118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F8B7E8-12B2-753C-7477-05B85D1D08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3729474" y="2822080"/>
            <a:ext cx="8481958" cy="4109294"/>
          </a:xfrm>
          <a:custGeom>
            <a:avLst/>
            <a:gdLst>
              <a:gd name="connsiteX0" fmla="*/ 2129133 w 8481958"/>
              <a:gd name="connsiteY0" fmla="*/ 1770 h 4109294"/>
              <a:gd name="connsiteX1" fmla="*/ 54314 w 8481958"/>
              <a:gd name="connsiteY1" fmla="*/ 918720 h 4109294"/>
              <a:gd name="connsiteX2" fmla="*/ 0 w 8481958"/>
              <a:gd name="connsiteY2" fmla="*/ 978213 h 4109294"/>
              <a:gd name="connsiteX3" fmla="*/ 54654 w 8481958"/>
              <a:gd name="connsiteY3" fmla="*/ 4109294 h 4109294"/>
              <a:gd name="connsiteX4" fmla="*/ 8481958 w 8481958"/>
              <a:gd name="connsiteY4" fmla="*/ 3962195 h 4109294"/>
              <a:gd name="connsiteX5" fmla="*/ 4000639 w 8481958"/>
              <a:gd name="connsiteY5" fmla="*/ 570502 h 4109294"/>
              <a:gd name="connsiteX6" fmla="*/ 3936789 w 8481958"/>
              <a:gd name="connsiteY6" fmla="*/ 524650 h 4109294"/>
              <a:gd name="connsiteX7" fmla="*/ 2305851 w 8481958"/>
              <a:gd name="connsiteY7" fmla="*/ 872 h 4109294"/>
              <a:gd name="connsiteX8" fmla="*/ 2129133 w 8481958"/>
              <a:gd name="connsiteY8" fmla="*/ 1770 h 410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1958" h="4109294">
                <a:moveTo>
                  <a:pt x="2129133" y="1770"/>
                </a:moveTo>
                <a:cubicBezTo>
                  <a:pt x="1364196" y="27835"/>
                  <a:pt x="614660" y="341491"/>
                  <a:pt x="54314" y="918720"/>
                </a:cubicBezTo>
                <a:lnTo>
                  <a:pt x="0" y="978213"/>
                </a:lnTo>
                <a:lnTo>
                  <a:pt x="54654" y="4109294"/>
                </a:lnTo>
                <a:lnTo>
                  <a:pt x="8481958" y="3962195"/>
                </a:lnTo>
                <a:lnTo>
                  <a:pt x="4000639" y="570502"/>
                </a:lnTo>
                <a:lnTo>
                  <a:pt x="3936789" y="524650"/>
                </a:lnTo>
                <a:cubicBezTo>
                  <a:pt x="3438692" y="185770"/>
                  <a:pt x="2871718" y="14402"/>
                  <a:pt x="2305851" y="872"/>
                </a:cubicBezTo>
                <a:cubicBezTo>
                  <a:pt x="2246907" y="-538"/>
                  <a:pt x="2187974" y="-235"/>
                  <a:pt x="2129133" y="1770"/>
                </a:cubicBezTo>
                <a:close/>
              </a:path>
            </a:pathLst>
          </a:custGeom>
          <a:gradFill>
            <a:gsLst>
              <a:gs pos="18000">
                <a:schemeClr val="bg2"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84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81717" y="4385256"/>
            <a:ext cx="6217701" cy="2004039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dirty="0">
                <a:solidFill>
                  <a:srgbClr val="FF0000"/>
                </a:solidFill>
                <a:cs typeface="Calibri Light"/>
              </a:rPr>
              <a:t>KONKURS NA KOSZULKĘ PROMUJĄCĄ POPRAWNOŚĆ JĘZYKOWĄ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3A4FC-E100-9F1D-103A-9FEE54CB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75483"/>
            <a:ext cx="10092477" cy="622990"/>
          </a:xfrm>
        </p:spPr>
        <p:txBody>
          <a:bodyPr/>
          <a:lstStyle/>
          <a:p>
            <a:r>
              <a:rPr lang="pl-PL" dirty="0"/>
              <a:t>                    15.                                                   16.</a:t>
            </a:r>
          </a:p>
        </p:txBody>
      </p:sp>
      <p:pic>
        <p:nvPicPr>
          <p:cNvPr id="5" name="Obraz 5" descr="Obraz zawierający osoba, w pomieszczeniu, koszula&#10;&#10;Opis wygenerowany automatycznie">
            <a:extLst>
              <a:ext uri="{FF2B5EF4-FFF2-40B4-BE49-F238E27FC236}">
                <a16:creationId xmlns:a16="http://schemas.microsoft.com/office/drawing/2014/main" id="{D6165946-2EC5-C76C-CEF5-269EB4484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4387" y="1010285"/>
            <a:ext cx="4182346" cy="5571669"/>
          </a:xfrm>
        </p:spPr>
      </p:pic>
      <p:pic>
        <p:nvPicPr>
          <p:cNvPr id="6" name="Obraz 6" descr="Obraz zawierający tekst, ubrania, osoba&#10;&#10;Opis wygenerowany automatycznie">
            <a:extLst>
              <a:ext uri="{FF2B5EF4-FFF2-40B4-BE49-F238E27FC236}">
                <a16:creationId xmlns:a16="http://schemas.microsoft.com/office/drawing/2014/main" id="{4BBDD062-5276-8004-93F8-77A973AEE5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9333" y="1012304"/>
            <a:ext cx="4485915" cy="5481366"/>
          </a:xfrm>
        </p:spPr>
      </p:pic>
    </p:spTree>
    <p:extLst>
      <p:ext uri="{BB962C8B-B14F-4D97-AF65-F5344CB8AC3E}">
        <p14:creationId xmlns:p14="http://schemas.microsoft.com/office/powerpoint/2010/main" val="47282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165D4-BF4C-5E40-E08F-C00805DD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17974"/>
            <a:ext cx="10092477" cy="896159"/>
          </a:xfrm>
        </p:spPr>
        <p:txBody>
          <a:bodyPr/>
          <a:lstStyle/>
          <a:p>
            <a:r>
              <a:rPr lang="pl-PL" dirty="0"/>
              <a:t>                    17.                                                  18.</a:t>
            </a:r>
          </a:p>
        </p:txBody>
      </p:sp>
      <p:pic>
        <p:nvPicPr>
          <p:cNvPr id="5" name="Obraz 5" descr="Obraz zawierający tekst, kubek, w pomieszczeniu&#10;&#10;Opis wygenerowany automatycznie">
            <a:extLst>
              <a:ext uri="{FF2B5EF4-FFF2-40B4-BE49-F238E27FC236}">
                <a16:creationId xmlns:a16="http://schemas.microsoft.com/office/drawing/2014/main" id="{30592551-51F9-BEDB-EF29-CD83B2D651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404" y="1710208"/>
            <a:ext cx="5700878" cy="3222918"/>
          </a:xfrm>
        </p:spPr>
      </p:pic>
      <p:pic>
        <p:nvPicPr>
          <p:cNvPr id="6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6133A5BC-845E-2370-AC13-AB79A6406C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0499" y="1110927"/>
            <a:ext cx="4034978" cy="5370386"/>
          </a:xfrm>
        </p:spPr>
      </p:pic>
    </p:spTree>
    <p:extLst>
      <p:ext uri="{BB962C8B-B14F-4D97-AF65-F5344CB8AC3E}">
        <p14:creationId xmlns:p14="http://schemas.microsoft.com/office/powerpoint/2010/main" val="144651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893B5-52B5-E6BC-3516-124E23EC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47370"/>
            <a:ext cx="10092477" cy="608612"/>
          </a:xfrm>
        </p:spPr>
        <p:txBody>
          <a:bodyPr/>
          <a:lstStyle/>
          <a:p>
            <a:r>
              <a:rPr lang="pl-PL" dirty="0"/>
              <a:t>                     19.                                                  20.</a:t>
            </a:r>
          </a:p>
        </p:txBody>
      </p:sp>
      <p:pic>
        <p:nvPicPr>
          <p:cNvPr id="5" name="Obraz 5" descr="Obraz zawierający osoba, ściana, w pomieszczeniu, koszula&#10;&#10;Opis wygenerowany automatycznie">
            <a:extLst>
              <a:ext uri="{FF2B5EF4-FFF2-40B4-BE49-F238E27FC236}">
                <a16:creationId xmlns:a16="http://schemas.microsoft.com/office/drawing/2014/main" id="{4486A52B-6063-9314-6C71-0AE0F3FC68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2025" y="1187707"/>
            <a:ext cx="4936466" cy="4756748"/>
          </a:xfrm>
        </p:spPr>
      </p:pic>
      <p:pic>
        <p:nvPicPr>
          <p:cNvPr id="6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A39C59E3-0010-9777-42C1-BDD7F876B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2285" y="1195615"/>
            <a:ext cx="4368200" cy="4740933"/>
          </a:xfrm>
        </p:spPr>
      </p:pic>
    </p:spTree>
    <p:extLst>
      <p:ext uri="{BB962C8B-B14F-4D97-AF65-F5344CB8AC3E}">
        <p14:creationId xmlns:p14="http://schemas.microsoft.com/office/powerpoint/2010/main" val="314573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C6B7E-5941-223A-174C-66ABB5A0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18615"/>
            <a:ext cx="10092477" cy="680499"/>
          </a:xfrm>
        </p:spPr>
        <p:txBody>
          <a:bodyPr/>
          <a:lstStyle/>
          <a:p>
            <a:r>
              <a:rPr lang="pl-PL" dirty="0"/>
              <a:t>                   21.                                                   22.</a:t>
            </a:r>
          </a:p>
        </p:txBody>
      </p:sp>
      <p:pic>
        <p:nvPicPr>
          <p:cNvPr id="5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id="{A3E82334-755B-0DB4-2272-91061B8A9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9316" y="1168436"/>
            <a:ext cx="4078110" cy="5442273"/>
          </a:xfr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4E26F27-ACA1-7087-491F-31BBB8F4A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3491" y="1118247"/>
            <a:ext cx="4071487" cy="5255103"/>
          </a:xfrm>
        </p:spPr>
      </p:pic>
    </p:spTree>
    <p:extLst>
      <p:ext uri="{BB962C8B-B14F-4D97-AF65-F5344CB8AC3E}">
        <p14:creationId xmlns:p14="http://schemas.microsoft.com/office/powerpoint/2010/main" val="415315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D1B32-AF3F-5ED0-D79F-B863B559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89860"/>
            <a:ext cx="10092477" cy="637367"/>
          </a:xfrm>
        </p:spPr>
        <p:txBody>
          <a:bodyPr/>
          <a:lstStyle/>
          <a:p>
            <a:r>
              <a:rPr lang="pl-PL" dirty="0"/>
              <a:t>                      23.                                                24.</a:t>
            </a:r>
          </a:p>
        </p:txBody>
      </p:sp>
      <p:pic>
        <p:nvPicPr>
          <p:cNvPr id="5" name="Obraz 5" descr="Obraz zawierający tekst, list&#10;&#10;Opis wygenerowany automatycznie">
            <a:extLst>
              <a:ext uri="{FF2B5EF4-FFF2-40B4-BE49-F238E27FC236}">
                <a16:creationId xmlns:a16="http://schemas.microsoft.com/office/drawing/2014/main" id="{3BD780C8-3B58-0EF9-1F24-F1AD01AF06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782" y="1710207"/>
            <a:ext cx="5686500" cy="3179786"/>
          </a:xfrm>
        </p:spPr>
      </p:pic>
      <p:pic>
        <p:nvPicPr>
          <p:cNvPr id="6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EFDF6396-DFCC-BC35-3765-C85A6AD94F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3965" y="1136488"/>
            <a:ext cx="4378084" cy="5175489"/>
          </a:xfrm>
        </p:spPr>
      </p:pic>
    </p:spTree>
    <p:extLst>
      <p:ext uri="{BB962C8B-B14F-4D97-AF65-F5344CB8AC3E}">
        <p14:creationId xmlns:p14="http://schemas.microsoft.com/office/powerpoint/2010/main" val="52673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FE5CB-295A-C633-A80B-889CD4C2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46728"/>
            <a:ext cx="10092477" cy="709254"/>
          </a:xfrm>
        </p:spPr>
        <p:txBody>
          <a:bodyPr/>
          <a:lstStyle/>
          <a:p>
            <a:r>
              <a:rPr lang="pl-PL" dirty="0"/>
              <a:t>                    25.                                                  26.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E9E7228-F169-35FA-A863-9B022A0E7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817" y="1139681"/>
            <a:ext cx="4686241" cy="5154726"/>
          </a:xfrm>
        </p:spPr>
      </p:pic>
      <p:pic>
        <p:nvPicPr>
          <p:cNvPr id="6" name="Obraz 6" descr="Obraz zawierający tekst, ubrania&#10;&#10;Opis wygenerowany automatycznie">
            <a:extLst>
              <a:ext uri="{FF2B5EF4-FFF2-40B4-BE49-F238E27FC236}">
                <a16:creationId xmlns:a16="http://schemas.microsoft.com/office/drawing/2014/main" id="{A354E583-7C12-FD9A-4255-11505107F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538" y="1048966"/>
            <a:ext cx="4506223" cy="5163628"/>
          </a:xfrm>
        </p:spPr>
      </p:pic>
    </p:spTree>
    <p:extLst>
      <p:ext uri="{BB962C8B-B14F-4D97-AF65-F5344CB8AC3E}">
        <p14:creationId xmlns:p14="http://schemas.microsoft.com/office/powerpoint/2010/main" val="406866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5727B-52D1-414E-A3AF-F001663B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17974"/>
            <a:ext cx="10092477" cy="680499"/>
          </a:xfrm>
        </p:spPr>
        <p:txBody>
          <a:bodyPr/>
          <a:lstStyle/>
          <a:p>
            <a:r>
              <a:rPr lang="pl-PL" dirty="0"/>
              <a:t>                    </a:t>
            </a:r>
            <a:r>
              <a:rPr lang="pl-PL" dirty="0" smtClean="0"/>
              <a:t>27.</a:t>
            </a:r>
            <a:r>
              <a:rPr lang="pl-PL" dirty="0"/>
              <a:t>                                                  </a:t>
            </a:r>
            <a:r>
              <a:rPr lang="pl-PL" dirty="0" smtClean="0"/>
              <a:t>28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id="{01E94370-BEDA-3867-9460-E9BB0033D7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9456" y="1010285"/>
            <a:ext cx="4712207" cy="5485405"/>
          </a:xfrm>
        </p:spPr>
      </p:pic>
      <p:pic>
        <p:nvPicPr>
          <p:cNvPr id="6" name="Obraz 6" descr="Obraz zawierający tekst, tablica suchościeralna biała&#10;&#10;Opis wygenerowany automatycznie">
            <a:extLst>
              <a:ext uri="{FF2B5EF4-FFF2-40B4-BE49-F238E27FC236}">
                <a16:creationId xmlns:a16="http://schemas.microsoft.com/office/drawing/2014/main" id="{A9B1E800-F136-311A-CB11-60E126BA42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0574" y="1010285"/>
            <a:ext cx="4761584" cy="5485405"/>
          </a:xfrm>
        </p:spPr>
      </p:pic>
    </p:spTree>
    <p:extLst>
      <p:ext uri="{BB962C8B-B14F-4D97-AF65-F5344CB8AC3E}">
        <p14:creationId xmlns:p14="http://schemas.microsoft.com/office/powerpoint/2010/main" val="125226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E191F-2973-8258-EC6B-1FFF5CC5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17974"/>
            <a:ext cx="10092477" cy="507970"/>
          </a:xfrm>
        </p:spPr>
        <p:txBody>
          <a:bodyPr>
            <a:normAutofit fontScale="90000"/>
          </a:bodyPr>
          <a:lstStyle/>
          <a:p>
            <a:r>
              <a:rPr lang="pl-PL" dirty="0"/>
              <a:t>                      </a:t>
            </a:r>
            <a:r>
              <a:rPr lang="pl-PL" dirty="0" smtClean="0"/>
              <a:t>29</a:t>
            </a:r>
            <a:r>
              <a:rPr lang="pl-PL" dirty="0" smtClean="0"/>
              <a:t>.</a:t>
            </a:r>
            <a:r>
              <a:rPr lang="pl-PL" dirty="0"/>
              <a:t>                                                  </a:t>
            </a:r>
            <a:r>
              <a:rPr lang="pl-PL" dirty="0" smtClean="0"/>
              <a:t>30.</a:t>
            </a:r>
            <a:endParaRPr lang="pl-PL" dirty="0"/>
          </a:p>
        </p:txBody>
      </p:sp>
      <p:pic>
        <p:nvPicPr>
          <p:cNvPr id="5" name="Obraz 5" descr="Obraz zawierający osoba, koszula, w pomieszczeniu, rękaw&#10;&#10;Opis wygenerowany automatycznie">
            <a:extLst>
              <a:ext uri="{FF2B5EF4-FFF2-40B4-BE49-F238E27FC236}">
                <a16:creationId xmlns:a16="http://schemas.microsoft.com/office/drawing/2014/main" id="{F695CF7F-D382-ECB6-F980-459A44B05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8307" y="1010285"/>
            <a:ext cx="4530167" cy="5212235"/>
          </a:xfrm>
        </p:spPr>
      </p:pic>
      <p:pic>
        <p:nvPicPr>
          <p:cNvPr id="6" name="Obraz 6" descr="Obraz zawierający osoba, ściana, w pomieszczeniu, koszula&#10;&#10;Opis wygenerowany automatycznie">
            <a:extLst>
              <a:ext uri="{FF2B5EF4-FFF2-40B4-BE49-F238E27FC236}">
                <a16:creationId xmlns:a16="http://schemas.microsoft.com/office/drawing/2014/main" id="{F55BFAB9-3432-918C-01C1-00C76383A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9435" y="1002958"/>
            <a:ext cx="4419599" cy="5284397"/>
          </a:xfrm>
        </p:spPr>
      </p:pic>
    </p:spTree>
    <p:extLst>
      <p:ext uri="{BB962C8B-B14F-4D97-AF65-F5344CB8AC3E}">
        <p14:creationId xmlns:p14="http://schemas.microsoft.com/office/powerpoint/2010/main" val="172226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85974-F17A-68CE-7849-6DE8B21E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                     </a:t>
            </a:r>
            <a:r>
              <a:rPr lang="pl-PL" dirty="0" smtClean="0"/>
              <a:t>31.</a:t>
            </a:r>
            <a:r>
              <a:rPr lang="pl-PL" dirty="0"/>
              <a:t>                                        </a:t>
            </a:r>
            <a:r>
              <a:rPr lang="pl-PL" dirty="0" smtClean="0"/>
              <a:t>32.</a:t>
            </a:r>
            <a:endParaRPr lang="pl-PL" dirty="0"/>
          </a:p>
        </p:txBody>
      </p:sp>
      <p:pic>
        <p:nvPicPr>
          <p:cNvPr id="5" name="Obraz 5" descr="Obraz zawierający osoba, ściana, w pomieszczeniu&#10;&#10;Opis wygenerowany automatycznie">
            <a:extLst>
              <a:ext uri="{FF2B5EF4-FFF2-40B4-BE49-F238E27FC236}">
                <a16:creationId xmlns:a16="http://schemas.microsoft.com/office/drawing/2014/main" id="{13D31275-9AE3-E3B3-8A7B-06C54EB03F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8609" y="1981248"/>
            <a:ext cx="4092694" cy="3773517"/>
          </a:xfrm>
        </p:spPr>
      </p:pic>
      <p:pic>
        <p:nvPicPr>
          <p:cNvPr id="13" name="Obraz 13" descr="Obraz zawierający osoba, w pomieszczeniu, koszula&#10;&#10;Opis wygenerowany automatycznie">
            <a:extLst>
              <a:ext uri="{FF2B5EF4-FFF2-40B4-BE49-F238E27FC236}">
                <a16:creationId xmlns:a16="http://schemas.microsoft.com/office/drawing/2014/main" id="{04493511-4589-C295-91A8-F4A9810F8A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0958" y="2117341"/>
            <a:ext cx="4047155" cy="3760123"/>
          </a:xfrm>
        </p:spPr>
      </p:pic>
    </p:spTree>
    <p:extLst>
      <p:ext uri="{BB962C8B-B14F-4D97-AF65-F5344CB8AC3E}">
        <p14:creationId xmlns:p14="http://schemas.microsoft.com/office/powerpoint/2010/main" val="351262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68C77-F3C2-A045-C39D-C2F372AE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46728"/>
            <a:ext cx="10092477" cy="651745"/>
          </a:xfrm>
        </p:spPr>
        <p:txBody>
          <a:bodyPr/>
          <a:lstStyle/>
          <a:p>
            <a:r>
              <a:rPr lang="pl-PL" dirty="0"/>
              <a:t>                    </a:t>
            </a:r>
            <a:r>
              <a:rPr lang="pl-PL" dirty="0" smtClean="0"/>
              <a:t>33.</a:t>
            </a:r>
            <a:r>
              <a:rPr lang="pl-PL" dirty="0"/>
              <a:t>                                      </a:t>
            </a:r>
            <a:r>
              <a:rPr lang="pl-PL"/>
              <a:t> </a:t>
            </a:r>
            <a:r>
              <a:rPr lang="pl-PL" dirty="0"/>
              <a:t>  </a:t>
            </a:r>
            <a:r>
              <a:rPr lang="pl-PL" dirty="0" smtClean="0"/>
              <a:t>34.</a:t>
            </a:r>
            <a:endParaRPr lang="pl-PL" dirty="0"/>
          </a:p>
        </p:txBody>
      </p:sp>
      <p:pic>
        <p:nvPicPr>
          <p:cNvPr id="5" name="Obraz 5" descr="Obraz zawierający osoba, ściana, w pomieszczeniu&#10;&#10;Opis wygenerowany automatycznie">
            <a:extLst>
              <a:ext uri="{FF2B5EF4-FFF2-40B4-BE49-F238E27FC236}">
                <a16:creationId xmlns:a16="http://schemas.microsoft.com/office/drawing/2014/main" id="{3594E413-9AB5-840C-AC57-E08E88929F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344" y="1040250"/>
            <a:ext cx="4300807" cy="4907890"/>
          </a:xfrm>
        </p:spPr>
      </p:pic>
      <p:pic>
        <p:nvPicPr>
          <p:cNvPr id="3" name="Obraz 3" descr="Obraz zawierający osoba, ubrania, koszula&#10;&#10;Opis wygenerowany automatycznie">
            <a:extLst>
              <a:ext uri="{FF2B5EF4-FFF2-40B4-BE49-F238E27FC236}">
                <a16:creationId xmlns:a16="http://schemas.microsoft.com/office/drawing/2014/main" id="{B2AB5216-942C-9E16-A6C3-DDE1E055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326" y="1042770"/>
            <a:ext cx="4597877" cy="49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C19CD-9104-88CA-11AF-557EA2FF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33634"/>
            <a:ext cx="10092477" cy="867405"/>
          </a:xfrm>
        </p:spPr>
        <p:txBody>
          <a:bodyPr>
            <a:normAutofit/>
          </a:bodyPr>
          <a:lstStyle/>
          <a:p>
            <a:r>
              <a:rPr lang="pl-PL" dirty="0"/>
              <a:t>                1.                                                          2.</a:t>
            </a:r>
          </a:p>
        </p:txBody>
      </p:sp>
      <p:pic>
        <p:nvPicPr>
          <p:cNvPr id="5" name="Obraz 5" descr="Obraz zawierający ubrania, w pomieszczeniu, papier, łóżko&#10;&#10;Opis wygenerowany automatycznie">
            <a:extLst>
              <a:ext uri="{FF2B5EF4-FFF2-40B4-BE49-F238E27FC236}">
                <a16:creationId xmlns:a16="http://schemas.microsoft.com/office/drawing/2014/main" id="{9BB6CF63-CC18-E701-3440-598712DAF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623" y="1470360"/>
            <a:ext cx="4126666" cy="5010953"/>
          </a:xfrm>
        </p:spPr>
      </p:pic>
      <p:pic>
        <p:nvPicPr>
          <p:cNvPr id="6" name="Obraz 6" descr="Obraz zawierający róż, ubrania, w pomieszczeniu, dziewczyna&#10;&#10;Opis wygenerowany automatycznie">
            <a:extLst>
              <a:ext uri="{FF2B5EF4-FFF2-40B4-BE49-F238E27FC236}">
                <a16:creationId xmlns:a16="http://schemas.microsoft.com/office/drawing/2014/main" id="{D0554FFC-5609-10F0-3ADA-CFFA981646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5438" y="1470360"/>
            <a:ext cx="4125026" cy="4939066"/>
          </a:xfrm>
        </p:spPr>
      </p:pic>
    </p:spTree>
    <p:extLst>
      <p:ext uri="{BB962C8B-B14F-4D97-AF65-F5344CB8AC3E}">
        <p14:creationId xmlns:p14="http://schemas.microsoft.com/office/powerpoint/2010/main" val="76316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AAA70-4D0D-8533-2797-F72CDBBF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04238"/>
            <a:ext cx="10092477" cy="622989"/>
          </a:xfrm>
        </p:spPr>
        <p:txBody>
          <a:bodyPr/>
          <a:lstStyle/>
          <a:p>
            <a:r>
              <a:rPr lang="pl-PL" dirty="0"/>
              <a:t>                     3.                                                   4.</a:t>
            </a:r>
          </a:p>
        </p:txBody>
      </p:sp>
      <p:pic>
        <p:nvPicPr>
          <p:cNvPr id="5" name="Obraz 5" descr="Obraz zawierający ubrania, w pomieszczeniu, koszula, odzież&#10;&#10;Opis wygenerowany automatycznie">
            <a:extLst>
              <a:ext uri="{FF2B5EF4-FFF2-40B4-BE49-F238E27FC236}">
                <a16:creationId xmlns:a16="http://schemas.microsoft.com/office/drawing/2014/main" id="{46795CA7-5CA8-CEF7-FE83-A1A84A7D73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351" y="1240323"/>
            <a:ext cx="4256682" cy="5183480"/>
          </a:xfrm>
        </p:spPr>
      </p:pic>
      <p:pic>
        <p:nvPicPr>
          <p:cNvPr id="6" name="Obraz 6" descr="Obraz zawierający tekst, ubrania&#10;&#10;Opis wygenerowany automatycznie">
            <a:extLst>
              <a:ext uri="{FF2B5EF4-FFF2-40B4-BE49-F238E27FC236}">
                <a16:creationId xmlns:a16="http://schemas.microsoft.com/office/drawing/2014/main" id="{6F171AEF-2E4F-4ED0-62D8-50B79CCBB1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2990" y="1240323"/>
            <a:ext cx="3833695" cy="5111593"/>
          </a:xfrm>
        </p:spPr>
      </p:pic>
    </p:spTree>
    <p:extLst>
      <p:ext uri="{BB962C8B-B14F-4D97-AF65-F5344CB8AC3E}">
        <p14:creationId xmlns:p14="http://schemas.microsoft.com/office/powerpoint/2010/main" val="196184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B832F-4B78-CED2-01DD-D18B5E3A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18615"/>
            <a:ext cx="10092477" cy="996801"/>
          </a:xfrm>
        </p:spPr>
        <p:txBody>
          <a:bodyPr/>
          <a:lstStyle/>
          <a:p>
            <a:r>
              <a:rPr lang="pl-PL" dirty="0"/>
              <a:t>                     5.                                                   6.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889625F-F39F-25F0-313A-3396AAA7C0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1523" y="1455983"/>
            <a:ext cx="3848073" cy="5125971"/>
          </a:xfrm>
        </p:spPr>
      </p:pic>
      <p:pic>
        <p:nvPicPr>
          <p:cNvPr id="6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B4EB913D-F3CE-5BC0-4CFF-9678FE6D8D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0502" y="1455983"/>
            <a:ext cx="4776822" cy="5125971"/>
          </a:xfrm>
        </p:spPr>
      </p:pic>
    </p:spTree>
    <p:extLst>
      <p:ext uri="{BB962C8B-B14F-4D97-AF65-F5344CB8AC3E}">
        <p14:creationId xmlns:p14="http://schemas.microsoft.com/office/powerpoint/2010/main" val="263869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CA964-BC80-09A9-9EB9-1B0CB3B3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47370"/>
            <a:ext cx="10092477" cy="867405"/>
          </a:xfrm>
        </p:spPr>
        <p:txBody>
          <a:bodyPr/>
          <a:lstStyle/>
          <a:p>
            <a:r>
              <a:rPr lang="pl-PL" dirty="0"/>
              <a:t>                     7.                                                    8.</a:t>
            </a:r>
          </a:p>
        </p:txBody>
      </p:sp>
      <p:pic>
        <p:nvPicPr>
          <p:cNvPr id="5" name="Obraz 5" descr="Obraz zawierający tekst, koszula&#10;&#10;Opis wygenerowany automatycznie">
            <a:extLst>
              <a:ext uri="{FF2B5EF4-FFF2-40B4-BE49-F238E27FC236}">
                <a16:creationId xmlns:a16="http://schemas.microsoft.com/office/drawing/2014/main" id="{EAFC1C17-718C-CBB7-999B-DEABAE8D2E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925" y="1139681"/>
            <a:ext cx="4031384" cy="5370386"/>
          </a:xfrm>
        </p:spPr>
      </p:pic>
      <p:pic>
        <p:nvPicPr>
          <p:cNvPr id="6" name="Obraz 6" descr="Obraz zawierający osoba, koszula&#10;&#10;Opis wygenerowany automatycznie">
            <a:extLst>
              <a:ext uri="{FF2B5EF4-FFF2-40B4-BE49-F238E27FC236}">
                <a16:creationId xmlns:a16="http://schemas.microsoft.com/office/drawing/2014/main" id="{4BBA1F50-AEAE-656B-8980-A42447B3A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0624" y="1211568"/>
            <a:ext cx="4327823" cy="5140348"/>
          </a:xfrm>
        </p:spPr>
      </p:pic>
    </p:spTree>
    <p:extLst>
      <p:ext uri="{BB962C8B-B14F-4D97-AF65-F5344CB8AC3E}">
        <p14:creationId xmlns:p14="http://schemas.microsoft.com/office/powerpoint/2010/main" val="21200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0C375-B720-3DDC-DBFA-35A191B2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61106"/>
            <a:ext cx="10092477" cy="680499"/>
          </a:xfrm>
        </p:spPr>
        <p:txBody>
          <a:bodyPr/>
          <a:lstStyle/>
          <a:p>
            <a:r>
              <a:rPr lang="pl-PL" dirty="0"/>
              <a:t>                    9.                                                    10.</a:t>
            </a:r>
          </a:p>
        </p:txBody>
      </p:sp>
      <p:pic>
        <p:nvPicPr>
          <p:cNvPr id="5" name="Obraz 5" descr="Obraz zawierający osoba, ściana, w pomieszczeniu&#10;&#10;Opis wygenerowany automatycznie">
            <a:extLst>
              <a:ext uri="{FF2B5EF4-FFF2-40B4-BE49-F238E27FC236}">
                <a16:creationId xmlns:a16="http://schemas.microsoft.com/office/drawing/2014/main" id="{7D9BA132-8505-ABAC-E595-F6D83FDD6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2590" y="1039040"/>
            <a:ext cx="3957902" cy="4838424"/>
          </a:xfrm>
        </p:spPr>
      </p:pic>
      <p:pic>
        <p:nvPicPr>
          <p:cNvPr id="6" name="Obraz 6" descr="Obraz zawierający tekst, w pomieszczeniu, osoba&#10;&#10;Opis wygenerowany automatycznie">
            <a:extLst>
              <a:ext uri="{FF2B5EF4-FFF2-40B4-BE49-F238E27FC236}">
                <a16:creationId xmlns:a16="http://schemas.microsoft.com/office/drawing/2014/main" id="{7BAF091D-44AA-C760-D4F9-9C4B81192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9435" y="1038633"/>
            <a:ext cx="4383296" cy="4781728"/>
          </a:xfrm>
        </p:spPr>
      </p:pic>
    </p:spTree>
    <p:extLst>
      <p:ext uri="{BB962C8B-B14F-4D97-AF65-F5344CB8AC3E}">
        <p14:creationId xmlns:p14="http://schemas.microsoft.com/office/powerpoint/2010/main" val="199735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D35FF-9BCB-264E-C446-F34C1D6E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04238"/>
            <a:ext cx="10092477" cy="622989"/>
          </a:xfrm>
        </p:spPr>
        <p:txBody>
          <a:bodyPr>
            <a:normAutofit fontScale="90000"/>
          </a:bodyPr>
          <a:lstStyle/>
          <a:p>
            <a:r>
              <a:rPr lang="pl-PL" dirty="0"/>
              <a:t>                                                       11.                                                  </a:t>
            </a:r>
          </a:p>
        </p:txBody>
      </p:sp>
      <p:pic>
        <p:nvPicPr>
          <p:cNvPr id="5" name="Obraz 5" descr="Obraz zawierający diagram, tekst, list&#10;&#10;Opis wygenerowany automatycznie">
            <a:extLst>
              <a:ext uri="{FF2B5EF4-FFF2-40B4-BE49-F238E27FC236}">
                <a16:creationId xmlns:a16="http://schemas.microsoft.com/office/drawing/2014/main" id="{4A534245-2DAE-F534-36BA-D0DB2E9C3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3561" y="1096549"/>
            <a:ext cx="4335959" cy="4780915"/>
          </a:xfrm>
        </p:spPr>
      </p:pic>
      <p:pic>
        <p:nvPicPr>
          <p:cNvPr id="6" name="Obraz 6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E1CC9A6E-34D6-AF00-CD8D-E9FC7E94A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2373" y="1591531"/>
            <a:ext cx="4124325" cy="3790950"/>
          </a:xfrm>
        </p:spPr>
      </p:pic>
    </p:spTree>
    <p:extLst>
      <p:ext uri="{BB962C8B-B14F-4D97-AF65-F5344CB8AC3E}">
        <p14:creationId xmlns:p14="http://schemas.microsoft.com/office/powerpoint/2010/main" val="10856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4C75B9-5AD3-DF08-7427-90D8840C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17974"/>
            <a:ext cx="10092477" cy="565480"/>
          </a:xfrm>
        </p:spPr>
        <p:txBody>
          <a:bodyPr>
            <a:normAutofit fontScale="90000"/>
          </a:bodyPr>
          <a:lstStyle/>
          <a:p>
            <a:r>
              <a:rPr lang="pl-PL" dirty="0"/>
              <a:t>                                                    12.                                                </a:t>
            </a:r>
          </a:p>
        </p:txBody>
      </p:sp>
      <p:pic>
        <p:nvPicPr>
          <p:cNvPr id="5" name="Obraz 5" descr="Obraz zawierający osoba, ściana, w pomieszczeniu, ubrania&#10;&#10;Opis wygenerowany automatycznie">
            <a:extLst>
              <a:ext uri="{FF2B5EF4-FFF2-40B4-BE49-F238E27FC236}">
                <a16:creationId xmlns:a16="http://schemas.microsoft.com/office/drawing/2014/main" id="{6C7EFF7F-F871-9F55-72C1-3D2E69E9E6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6346" y="1720389"/>
            <a:ext cx="3522991" cy="3360707"/>
          </a:xfrm>
        </p:spPr>
      </p:pic>
      <p:pic>
        <p:nvPicPr>
          <p:cNvPr id="6" name="Obraz 6" descr="Obraz zawierający osoba, ściana, w pomieszczeniu, trzymanie&#10;&#10;Opis wygenerowany automatycznie">
            <a:extLst>
              <a:ext uri="{FF2B5EF4-FFF2-40B4-BE49-F238E27FC236}">
                <a16:creationId xmlns:a16="http://schemas.microsoft.com/office/drawing/2014/main" id="{430ABB3E-942E-AC31-1975-CFEB2720D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8560" y="981530"/>
            <a:ext cx="3671951" cy="4895934"/>
          </a:xfrm>
        </p:spPr>
      </p:pic>
    </p:spTree>
    <p:extLst>
      <p:ext uri="{BB962C8B-B14F-4D97-AF65-F5344CB8AC3E}">
        <p14:creationId xmlns:p14="http://schemas.microsoft.com/office/powerpoint/2010/main" val="42940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869F8-9328-B15F-2F72-AAACE0BB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89860"/>
            <a:ext cx="10092477" cy="493594"/>
          </a:xfrm>
        </p:spPr>
        <p:txBody>
          <a:bodyPr>
            <a:normAutofit fontScale="90000"/>
          </a:bodyPr>
          <a:lstStyle/>
          <a:p>
            <a:r>
              <a:rPr lang="pl-PL" dirty="0"/>
              <a:t>                        13.                                               14.</a:t>
            </a:r>
          </a:p>
        </p:txBody>
      </p:sp>
      <p:pic>
        <p:nvPicPr>
          <p:cNvPr id="5" name="Obraz 5" descr="Obraz zawierający osoba, ściana, w pomieszczeniu, ubrania&#10;&#10;Opis wygenerowany automatycznie">
            <a:extLst>
              <a:ext uri="{FF2B5EF4-FFF2-40B4-BE49-F238E27FC236}">
                <a16:creationId xmlns:a16="http://schemas.microsoft.com/office/drawing/2014/main" id="{13CEB379-67B5-1C47-0BC1-F08DFDDFED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499" y="1015899"/>
            <a:ext cx="4281217" cy="5258518"/>
          </a:xfrm>
        </p:spPr>
      </p:pic>
      <p:pic>
        <p:nvPicPr>
          <p:cNvPr id="6" name="Obraz 6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97D5634E-6662-48CA-D8F6-3325B4703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9204" y="1108453"/>
            <a:ext cx="4354362" cy="5145297"/>
          </a:xfrm>
        </p:spPr>
      </p:pic>
    </p:spTree>
    <p:extLst>
      <p:ext uri="{BB962C8B-B14F-4D97-AF65-F5344CB8AC3E}">
        <p14:creationId xmlns:p14="http://schemas.microsoft.com/office/powerpoint/2010/main" val="2241097937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RegularSeedRightStep">
      <a:dk1>
        <a:srgbClr val="000000"/>
      </a:dk1>
      <a:lt1>
        <a:srgbClr val="FFFFFF"/>
      </a:lt1>
      <a:dk2>
        <a:srgbClr val="3C3122"/>
      </a:dk2>
      <a:lt2>
        <a:srgbClr val="E2E7E8"/>
      </a:lt2>
      <a:accent1>
        <a:srgbClr val="E74929"/>
      </a:accent1>
      <a:accent2>
        <a:srgbClr val="D58617"/>
      </a:accent2>
      <a:accent3>
        <a:srgbClr val="A7A81E"/>
      </a:accent3>
      <a:accent4>
        <a:srgbClr val="72B514"/>
      </a:accent4>
      <a:accent5>
        <a:srgbClr val="3AB921"/>
      </a:accent5>
      <a:accent6>
        <a:srgbClr val="14BB3E"/>
      </a:accent6>
      <a:hlink>
        <a:srgbClr val="358EA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1399</Words>
  <Application>Microsoft Office PowerPoint</Application>
  <PresentationFormat>Panoramiczny</PresentationFormat>
  <Paragraphs>19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Neue Haas Grotesk Text Pro</vt:lpstr>
      <vt:lpstr>SwellVTI</vt:lpstr>
      <vt:lpstr>KONKURS NA KOSZULKĘ PROMUJĄCĄ POPRAWNOŚĆ JĘZYKOWĄ</vt:lpstr>
      <vt:lpstr>                1.                                                          2.</vt:lpstr>
      <vt:lpstr>                     3.                                                   4.</vt:lpstr>
      <vt:lpstr>                     5.                                                   6.</vt:lpstr>
      <vt:lpstr>                     7.                                                    8.</vt:lpstr>
      <vt:lpstr>                    9.                                                    10.</vt:lpstr>
      <vt:lpstr>                                                       11.                                                  </vt:lpstr>
      <vt:lpstr>                                                    12.                                                </vt:lpstr>
      <vt:lpstr>                        13.                                               14.</vt:lpstr>
      <vt:lpstr>                    15.                                                   16.</vt:lpstr>
      <vt:lpstr>                    17.                                                  18.</vt:lpstr>
      <vt:lpstr>                     19.                                                  20.</vt:lpstr>
      <vt:lpstr>                   21.                                                   22.</vt:lpstr>
      <vt:lpstr>                      23.                                                24.</vt:lpstr>
      <vt:lpstr>                    25.                                                  26.</vt:lpstr>
      <vt:lpstr>                    27.                                                  28.</vt:lpstr>
      <vt:lpstr>                      29.                                                  30.</vt:lpstr>
      <vt:lpstr>                     31.                                        32.</vt:lpstr>
      <vt:lpstr>                    33.                                         34.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Domowy</dc:creator>
  <cp:lastModifiedBy>Domowy</cp:lastModifiedBy>
  <cp:revision>266</cp:revision>
  <dcterms:created xsi:type="dcterms:W3CDTF">2023-03-13T20:31:18Z</dcterms:created>
  <dcterms:modified xsi:type="dcterms:W3CDTF">2023-03-25T21:30:08Z</dcterms:modified>
</cp:coreProperties>
</file>